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90" r:id="rId2"/>
    <p:sldId id="270" r:id="rId3"/>
    <p:sldId id="291" r:id="rId4"/>
    <p:sldId id="281" r:id="rId5"/>
    <p:sldId id="292" r:id="rId6"/>
    <p:sldId id="293" r:id="rId7"/>
    <p:sldId id="294" r:id="rId8"/>
    <p:sldId id="295" r:id="rId9"/>
    <p:sldId id="297" r:id="rId10"/>
    <p:sldId id="257" r:id="rId11"/>
    <p:sldId id="319" r:id="rId12"/>
    <p:sldId id="308" r:id="rId13"/>
    <p:sldId id="299" r:id="rId14"/>
    <p:sldId id="300" r:id="rId15"/>
    <p:sldId id="335" r:id="rId16"/>
    <p:sldId id="322" r:id="rId17"/>
    <p:sldId id="305" r:id="rId18"/>
    <p:sldId id="324" r:id="rId19"/>
    <p:sldId id="309" r:id="rId20"/>
    <p:sldId id="338" r:id="rId21"/>
    <p:sldId id="339" r:id="rId22"/>
    <p:sldId id="307" r:id="rId23"/>
    <p:sldId id="313" r:id="rId24"/>
    <p:sldId id="337" r:id="rId25"/>
    <p:sldId id="327" r:id="rId26"/>
    <p:sldId id="336" r:id="rId27"/>
    <p:sldId id="326" r:id="rId28"/>
    <p:sldId id="316" r:id="rId29"/>
    <p:sldId id="340" r:id="rId30"/>
    <p:sldId id="31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BF72"/>
    <a:srgbClr val="333333"/>
    <a:srgbClr val="231F20"/>
    <a:srgbClr val="1FBEE3"/>
    <a:srgbClr val="FDEA00"/>
    <a:srgbClr val="1FBFE4"/>
    <a:srgbClr val="387527"/>
    <a:srgbClr val="4B7E2F"/>
    <a:srgbClr val="E7E6E6"/>
    <a:srgbClr val="3F6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CA2104-8695-04A6-2E8F-9791BC7E2882}" v="133" dt="2020-06-28T18:06:08.388"/>
    <p1510:client id="{42E37F67-6730-4AA5-AB88-73A301D6BD24}" v="8" dt="2020-05-14T18:26:24.389"/>
    <p1510:client id="{5A448C6F-5793-2910-643B-2D094DFB7C66}" v="575" dt="2020-06-27T03:17:45.294"/>
    <p1510:client id="{6881C52A-3428-AB68-5807-9CAE9B604CBA}" v="8" dt="2020-06-27T18:47:56.274"/>
    <p1510:client id="{8A078F83-96A9-F1DA-39A1-18358C551879}" v="38" dt="2020-05-07T13:20:28.990"/>
    <p1510:client id="{911FD2B8-0026-D5AB-76CF-40789F8B9FE0}" v="1" dt="2020-05-07T14:48:19.142"/>
    <p1510:client id="{95E29355-34DA-CFD9-183D-52155E33F318}" v="2602" dt="2020-06-26T21:02:51.600"/>
    <p1510:client id="{98CC9FB8-BE84-56DD-8294-A1D1BD1C8A30}" v="18" dt="2020-06-29T18:14:57.084"/>
    <p1510:client id="{ACED7C7A-8417-42EA-93C6-D490CC04A0F0}" v="5" dt="2020-05-07T15:12:26.782"/>
    <p1510:client id="{B865D1BD-4ED0-F8FC-F02B-FEEE5B05FF8E}" v="22" dt="2020-06-26T02:25:42.940"/>
    <p1510:client id="{E1C9AB8B-8998-BEC9-8B75-A1855CD2D1DC}" v="5" dt="2020-06-29T17:08:39.253"/>
    <p1510:client id="{EED3AFDA-E904-19FF-4B93-E8FD5095A47C}" v="79" dt="2020-06-29T15:53:49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4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A VITORIA DA SILVA ." userId="S::isabela.vsilva@bandtec.com.br::1ed8fbe3-9034-421e-9592-f02faf69f790" providerId="AD" clId="Web-{B865D1BD-4ED0-F8FC-F02B-FEEE5B05FF8E}"/>
    <pc:docChg chg="modSld">
      <pc:chgData name="ISABELA VITORIA DA SILVA ." userId="S::isabela.vsilva@bandtec.com.br::1ed8fbe3-9034-421e-9592-f02faf69f790" providerId="AD" clId="Web-{B865D1BD-4ED0-F8FC-F02B-FEEE5B05FF8E}" dt="2020-06-26T02:25:42.940" v="21" actId="1076"/>
      <pc:docMkLst>
        <pc:docMk/>
      </pc:docMkLst>
      <pc:sldChg chg="delSp modSp">
        <pc:chgData name="ISABELA VITORIA DA SILVA ." userId="S::isabela.vsilva@bandtec.com.br::1ed8fbe3-9034-421e-9592-f02faf69f790" providerId="AD" clId="Web-{B865D1BD-4ED0-F8FC-F02B-FEEE5B05FF8E}" dt="2020-06-26T02:25:42.940" v="21" actId="1076"/>
        <pc:sldMkLst>
          <pc:docMk/>
          <pc:sldMk cId="2700742314" sldId="270"/>
        </pc:sldMkLst>
        <pc:spChg chg="mod">
          <ac:chgData name="ISABELA VITORIA DA SILVA ." userId="S::isabela.vsilva@bandtec.com.br::1ed8fbe3-9034-421e-9592-f02faf69f790" providerId="AD" clId="Web-{B865D1BD-4ED0-F8FC-F02B-FEEE5B05FF8E}" dt="2020-06-26T02:24:37.034" v="18" actId="1076"/>
          <ac:spMkLst>
            <pc:docMk/>
            <pc:sldMk cId="2700742314" sldId="270"/>
            <ac:spMk id="20" creationId="{00000000-0000-0000-0000-000000000000}"/>
          </ac:spMkLst>
        </pc:spChg>
        <pc:grpChg chg="mod">
          <ac:chgData name="ISABELA VITORIA DA SILVA ." userId="S::isabela.vsilva@bandtec.com.br::1ed8fbe3-9034-421e-9592-f02faf69f790" providerId="AD" clId="Web-{B865D1BD-4ED0-F8FC-F02B-FEEE5B05FF8E}" dt="2020-06-26T02:24:39.503" v="19" actId="1076"/>
          <ac:grpSpMkLst>
            <pc:docMk/>
            <pc:sldMk cId="2700742314" sldId="270"/>
            <ac:grpSpMk id="17" creationId="{00000000-0000-0000-0000-000000000000}"/>
          </ac:grpSpMkLst>
        </pc:grpChg>
        <pc:picChg chg="mod">
          <ac:chgData name="ISABELA VITORIA DA SILVA ." userId="S::isabela.vsilva@bandtec.com.br::1ed8fbe3-9034-421e-9592-f02faf69f790" providerId="AD" clId="Web-{B865D1BD-4ED0-F8FC-F02B-FEEE5B05FF8E}" dt="2020-06-26T02:25:42.940" v="21" actId="1076"/>
          <ac:picMkLst>
            <pc:docMk/>
            <pc:sldMk cId="2700742314" sldId="270"/>
            <ac:picMk id="3" creationId="{3F69BC6E-D25A-4F7C-9A88-3617C68471C8}"/>
          </ac:picMkLst>
        </pc:picChg>
        <pc:picChg chg="mod">
          <ac:chgData name="ISABELA VITORIA DA SILVA ." userId="S::isabela.vsilva@bandtec.com.br::1ed8fbe3-9034-421e-9592-f02faf69f790" providerId="AD" clId="Web-{B865D1BD-4ED0-F8FC-F02B-FEEE5B05FF8E}" dt="2020-06-26T01:27:38.897" v="0" actId="1076"/>
          <ac:picMkLst>
            <pc:docMk/>
            <pc:sldMk cId="2700742314" sldId="270"/>
            <ac:picMk id="7" creationId="{0698C6EB-691C-478B-A30D-738FB5D99E20}"/>
          </ac:picMkLst>
        </pc:picChg>
        <pc:picChg chg="del">
          <ac:chgData name="ISABELA VITORIA DA SILVA ." userId="S::isabela.vsilva@bandtec.com.br::1ed8fbe3-9034-421e-9592-f02faf69f790" providerId="AD" clId="Web-{B865D1BD-4ED0-F8FC-F02B-FEEE5B05FF8E}" dt="2020-06-26T01:35:11.002" v="1"/>
          <ac:picMkLst>
            <pc:docMk/>
            <pc:sldMk cId="2700742314" sldId="270"/>
            <ac:picMk id="15" creationId="{00000000-0000-0000-0000-000000000000}"/>
          </ac:picMkLst>
        </pc:picChg>
        <pc:picChg chg="del">
          <ac:chgData name="ISABELA VITORIA DA SILVA ." userId="S::isabela.vsilva@bandtec.com.br::1ed8fbe3-9034-421e-9592-f02faf69f790" providerId="AD" clId="Web-{B865D1BD-4ED0-F8FC-F02B-FEEE5B05FF8E}" dt="2020-06-26T01:35:14.174" v="2"/>
          <ac:picMkLst>
            <pc:docMk/>
            <pc:sldMk cId="2700742314" sldId="270"/>
            <ac:picMk id="18" creationId="{2381D350-98B1-4805-B597-302F65C42F41}"/>
          </ac:picMkLst>
        </pc:picChg>
      </pc:sldChg>
      <pc:sldChg chg="modSp">
        <pc:chgData name="ISABELA VITORIA DA SILVA ." userId="S::isabela.vsilva@bandtec.com.br::1ed8fbe3-9034-421e-9592-f02faf69f790" providerId="AD" clId="Web-{B865D1BD-4ED0-F8FC-F02B-FEEE5B05FF8E}" dt="2020-06-26T01:49:03.447" v="11" actId="14100"/>
        <pc:sldMkLst>
          <pc:docMk/>
          <pc:sldMk cId="3558107544" sldId="308"/>
        </pc:sldMkLst>
        <pc:spChg chg="mod">
          <ac:chgData name="ISABELA VITORIA DA SILVA ." userId="S::isabela.vsilva@bandtec.com.br::1ed8fbe3-9034-421e-9592-f02faf69f790" providerId="AD" clId="Web-{B865D1BD-4ED0-F8FC-F02B-FEEE5B05FF8E}" dt="2020-06-26T01:48:25.072" v="5" actId="1076"/>
          <ac:spMkLst>
            <pc:docMk/>
            <pc:sldMk cId="3558107544" sldId="308"/>
            <ac:spMk id="32" creationId="{00000000-0000-0000-0000-000000000000}"/>
          </ac:spMkLst>
        </pc:spChg>
        <pc:picChg chg="mod">
          <ac:chgData name="ISABELA VITORIA DA SILVA ." userId="S::isabela.vsilva@bandtec.com.br::1ed8fbe3-9034-421e-9592-f02faf69f790" providerId="AD" clId="Web-{B865D1BD-4ED0-F8FC-F02B-FEEE5B05FF8E}" dt="2020-06-26T01:49:03.447" v="11" actId="14100"/>
          <ac:picMkLst>
            <pc:docMk/>
            <pc:sldMk cId="3558107544" sldId="308"/>
            <ac:picMk id="14" creationId="{00000000-0000-0000-0000-000000000000}"/>
          </ac:picMkLst>
        </pc:picChg>
      </pc:sldChg>
      <pc:sldChg chg="addSp delSp">
        <pc:chgData name="ISABELA VITORIA DA SILVA ." userId="S::isabela.vsilva@bandtec.com.br::1ed8fbe3-9034-421e-9592-f02faf69f790" providerId="AD" clId="Web-{B865D1BD-4ED0-F8FC-F02B-FEEE5B05FF8E}" dt="2020-06-26T01:49:40.728" v="13"/>
        <pc:sldMkLst>
          <pc:docMk/>
          <pc:sldMk cId="1679184093" sldId="309"/>
        </pc:sldMkLst>
        <pc:picChg chg="add del">
          <ac:chgData name="ISABELA VITORIA DA SILVA ." userId="S::isabela.vsilva@bandtec.com.br::1ed8fbe3-9034-421e-9592-f02faf69f790" providerId="AD" clId="Web-{B865D1BD-4ED0-F8FC-F02B-FEEE5B05FF8E}" dt="2020-06-26T01:49:40.728" v="13"/>
          <ac:picMkLst>
            <pc:docMk/>
            <pc:sldMk cId="1679184093" sldId="309"/>
            <ac:picMk id="2" creationId="{1AD64D43-F822-4F20-B0C8-F354FB3C8665}"/>
          </ac:picMkLst>
        </pc:picChg>
      </pc:sldChg>
    </pc:docChg>
  </pc:docChgLst>
  <pc:docChgLst>
    <pc:chgData name="MATHIAS DE SOUZA CARVALHO ." userId="S::mathias.carvalho@bandtec.com.br::627e67cb-9808-448e-901c-1fcd136a6949" providerId="AD" clId="Web-{42E37F67-6730-4AA5-AB88-73A301D6BD24}"/>
    <pc:docChg chg="modSld">
      <pc:chgData name="MATHIAS DE SOUZA CARVALHO ." userId="S::mathias.carvalho@bandtec.com.br::627e67cb-9808-448e-901c-1fcd136a6949" providerId="AD" clId="Web-{42E37F67-6730-4AA5-AB88-73A301D6BD24}" dt="2020-05-14T18:26:24.389" v="7" actId="1076"/>
      <pc:docMkLst>
        <pc:docMk/>
      </pc:docMkLst>
      <pc:sldChg chg="addSp delSp modSp">
        <pc:chgData name="MATHIAS DE SOUZA CARVALHO ." userId="S::mathias.carvalho@bandtec.com.br::627e67cb-9808-448e-901c-1fcd136a6949" providerId="AD" clId="Web-{42E37F67-6730-4AA5-AB88-73A301D6BD24}" dt="2020-05-14T18:26:24.389" v="7" actId="1076"/>
        <pc:sldMkLst>
          <pc:docMk/>
          <pc:sldMk cId="2700742314" sldId="270"/>
        </pc:sldMkLst>
        <pc:picChg chg="mod">
          <ac:chgData name="MATHIAS DE SOUZA CARVALHO ." userId="S::mathias.carvalho@bandtec.com.br::627e67cb-9808-448e-901c-1fcd136a6949" providerId="AD" clId="Web-{42E37F67-6730-4AA5-AB88-73A301D6BD24}" dt="2020-05-14T18:24:58.062" v="1" actId="1076"/>
          <ac:picMkLst>
            <pc:docMk/>
            <pc:sldMk cId="2700742314" sldId="270"/>
            <ac:picMk id="2" creationId="{764A40BC-A22A-4B7E-BB25-07BA2EEC6B5C}"/>
          </ac:picMkLst>
        </pc:picChg>
        <pc:picChg chg="add del mod">
          <ac:chgData name="MATHIAS DE SOUZA CARVALHO ." userId="S::mathias.carvalho@bandtec.com.br::627e67cb-9808-448e-901c-1fcd136a6949" providerId="AD" clId="Web-{42E37F67-6730-4AA5-AB88-73A301D6BD24}" dt="2020-05-14T18:26:24.389" v="7" actId="1076"/>
          <ac:picMkLst>
            <pc:docMk/>
            <pc:sldMk cId="2700742314" sldId="270"/>
            <ac:picMk id="7" creationId="{0698C6EB-691C-478B-A30D-738FB5D99E20}"/>
          </ac:picMkLst>
        </pc:picChg>
      </pc:sldChg>
    </pc:docChg>
  </pc:docChgLst>
  <pc:docChgLst>
    <pc:chgData name="ISABELA VITORIA DA SILVA ." userId="S::isabela.vsilva@bandtec.com.br::1ed8fbe3-9034-421e-9592-f02faf69f790" providerId="AD" clId="Web-{EED3AFDA-E904-19FF-4B93-E8FD5095A47C}"/>
    <pc:docChg chg="addSld delSld modSld sldOrd">
      <pc:chgData name="ISABELA VITORIA DA SILVA ." userId="S::isabela.vsilva@bandtec.com.br::1ed8fbe3-9034-421e-9592-f02faf69f790" providerId="AD" clId="Web-{EED3AFDA-E904-19FF-4B93-E8FD5095A47C}" dt="2020-06-29T15:53:49.162" v="77" actId="1076"/>
      <pc:docMkLst>
        <pc:docMk/>
      </pc:docMkLst>
      <pc:sldChg chg="addSp">
        <pc:chgData name="ISABELA VITORIA DA SILVA ." userId="S::isabela.vsilva@bandtec.com.br::1ed8fbe3-9034-421e-9592-f02faf69f790" providerId="AD" clId="Web-{EED3AFDA-E904-19FF-4B93-E8FD5095A47C}" dt="2020-06-29T15:53:31.817" v="75"/>
        <pc:sldMkLst>
          <pc:docMk/>
          <pc:sldMk cId="2735882463" sldId="257"/>
        </pc:sldMkLst>
        <pc:picChg chg="add">
          <ac:chgData name="ISABELA VITORIA DA SILVA ." userId="S::isabela.vsilva@bandtec.com.br::1ed8fbe3-9034-421e-9592-f02faf69f790" providerId="AD" clId="Web-{EED3AFDA-E904-19FF-4B93-E8FD5095A47C}" dt="2020-06-29T15:53:31.817" v="75"/>
          <ac:picMkLst>
            <pc:docMk/>
            <pc:sldMk cId="2735882463" sldId="257"/>
            <ac:picMk id="4" creationId="{A2CCB3AD-5D62-416E-AF1C-2C6E5A20423F}"/>
          </ac:picMkLst>
        </pc:picChg>
      </pc:sldChg>
      <pc:sldChg chg="addSp modSp">
        <pc:chgData name="ISABELA VITORIA DA SILVA ." userId="S::isabela.vsilva@bandtec.com.br::1ed8fbe3-9034-421e-9592-f02faf69f790" providerId="AD" clId="Web-{EED3AFDA-E904-19FF-4B93-E8FD5095A47C}" dt="2020-06-29T15:53:49.162" v="77" actId="1076"/>
        <pc:sldMkLst>
          <pc:docMk/>
          <pc:sldMk cId="2700742314" sldId="270"/>
        </pc:sldMkLst>
        <pc:picChg chg="add mod">
          <ac:chgData name="ISABELA VITORIA DA SILVA ." userId="S::isabela.vsilva@bandtec.com.br::1ed8fbe3-9034-421e-9592-f02faf69f790" providerId="AD" clId="Web-{EED3AFDA-E904-19FF-4B93-E8FD5095A47C}" dt="2020-06-29T15:53:49.162" v="77" actId="1076"/>
          <ac:picMkLst>
            <pc:docMk/>
            <pc:sldMk cId="2700742314" sldId="270"/>
            <ac:picMk id="14" creationId="{1A80A94D-78AE-4DB4-BE3C-B3C5FDFA81E2}"/>
          </ac:picMkLst>
        </pc:picChg>
      </pc:sldChg>
      <pc:sldChg chg="addSp modSp">
        <pc:chgData name="ISABELA VITORIA DA SILVA ." userId="S::isabela.vsilva@bandtec.com.br::1ed8fbe3-9034-421e-9592-f02faf69f790" providerId="AD" clId="Web-{EED3AFDA-E904-19FF-4B93-E8FD5095A47C}" dt="2020-06-29T15:51:39.906" v="62" actId="1076"/>
        <pc:sldMkLst>
          <pc:docMk/>
          <pc:sldMk cId="3421170006" sldId="307"/>
        </pc:sldMkLst>
        <pc:picChg chg="add mod">
          <ac:chgData name="ISABELA VITORIA DA SILVA ." userId="S::isabela.vsilva@bandtec.com.br::1ed8fbe3-9034-421e-9592-f02faf69f790" providerId="AD" clId="Web-{EED3AFDA-E904-19FF-4B93-E8FD5095A47C}" dt="2020-06-29T15:51:39.906" v="62" actId="1076"/>
          <ac:picMkLst>
            <pc:docMk/>
            <pc:sldMk cId="3421170006" sldId="307"/>
            <ac:picMk id="3" creationId="{FE3E91F4-47FA-48AA-8DCC-D3BD34BF31C8}"/>
          </ac:picMkLst>
        </pc:picChg>
      </pc:sldChg>
      <pc:sldChg chg="addSp modSp">
        <pc:chgData name="ISABELA VITORIA DA SILVA ." userId="S::isabela.vsilva@bandtec.com.br::1ed8fbe3-9034-421e-9592-f02faf69f790" providerId="AD" clId="Web-{EED3AFDA-E904-19FF-4B93-E8FD5095A47C}" dt="2020-06-29T15:53:25.083" v="73" actId="1076"/>
        <pc:sldMkLst>
          <pc:docMk/>
          <pc:sldMk cId="3558107544" sldId="308"/>
        </pc:sldMkLst>
        <pc:picChg chg="add mod">
          <ac:chgData name="ISABELA VITORIA DA SILVA ." userId="S::isabela.vsilva@bandtec.com.br::1ed8fbe3-9034-421e-9592-f02faf69f790" providerId="AD" clId="Web-{EED3AFDA-E904-19FF-4B93-E8FD5095A47C}" dt="2020-06-29T15:53:25.083" v="73" actId="1076"/>
          <ac:picMkLst>
            <pc:docMk/>
            <pc:sldMk cId="3558107544" sldId="308"/>
            <ac:picMk id="2" creationId="{56E4E862-5987-4E33-A5C9-CBD8F6CD1237}"/>
          </ac:picMkLst>
        </pc:picChg>
      </pc:sldChg>
      <pc:sldChg chg="addSp">
        <pc:chgData name="ISABELA VITORIA DA SILVA ." userId="S::isabela.vsilva@bandtec.com.br::1ed8fbe3-9034-421e-9592-f02faf69f790" providerId="AD" clId="Web-{EED3AFDA-E904-19FF-4B93-E8FD5095A47C}" dt="2020-06-29T15:53:28.051" v="74"/>
        <pc:sldMkLst>
          <pc:docMk/>
          <pc:sldMk cId="933670250" sldId="319"/>
        </pc:sldMkLst>
        <pc:picChg chg="add">
          <ac:chgData name="ISABELA VITORIA DA SILVA ." userId="S::isabela.vsilva@bandtec.com.br::1ed8fbe3-9034-421e-9592-f02faf69f790" providerId="AD" clId="Web-{EED3AFDA-E904-19FF-4B93-E8FD5095A47C}" dt="2020-06-29T15:53:28.051" v="74"/>
          <ac:picMkLst>
            <pc:docMk/>
            <pc:sldMk cId="933670250" sldId="319"/>
            <ac:picMk id="2" creationId="{E70840E3-AC4A-42AC-A7A3-FA98E0114170}"/>
          </ac:picMkLst>
        </pc:picChg>
      </pc:sldChg>
      <pc:sldChg chg="addSp modSp">
        <pc:chgData name="ISABELA VITORIA DA SILVA ." userId="S::isabela.vsilva@bandtec.com.br::1ed8fbe3-9034-421e-9592-f02faf69f790" providerId="AD" clId="Web-{EED3AFDA-E904-19FF-4B93-E8FD5095A47C}" dt="2020-06-29T15:52:31.034" v="68" actId="1076"/>
        <pc:sldMkLst>
          <pc:docMk/>
          <pc:sldMk cId="400213391" sldId="326"/>
        </pc:sldMkLst>
        <pc:picChg chg="add mod">
          <ac:chgData name="ISABELA VITORIA DA SILVA ." userId="S::isabela.vsilva@bandtec.com.br::1ed8fbe3-9034-421e-9592-f02faf69f790" providerId="AD" clId="Web-{EED3AFDA-E904-19FF-4B93-E8FD5095A47C}" dt="2020-06-29T15:52:31.034" v="68" actId="1076"/>
          <ac:picMkLst>
            <pc:docMk/>
            <pc:sldMk cId="400213391" sldId="326"/>
            <ac:picMk id="2" creationId="{1BFD69AB-EA82-4E00-BF6A-EBB8F8713DBD}"/>
          </ac:picMkLst>
        </pc:picChg>
      </pc:sldChg>
      <pc:sldChg chg="addSp modSp">
        <pc:chgData name="ISABELA VITORIA DA SILVA ." userId="S::isabela.vsilva@bandtec.com.br::1ed8fbe3-9034-421e-9592-f02faf69f790" providerId="AD" clId="Web-{EED3AFDA-E904-19FF-4B93-E8FD5095A47C}" dt="2020-06-29T15:51:52.094" v="64" actId="1076"/>
        <pc:sldMkLst>
          <pc:docMk/>
          <pc:sldMk cId="3135642610" sldId="327"/>
        </pc:sldMkLst>
        <pc:picChg chg="add mod">
          <ac:chgData name="ISABELA VITORIA DA SILVA ." userId="S::isabela.vsilva@bandtec.com.br::1ed8fbe3-9034-421e-9592-f02faf69f790" providerId="AD" clId="Web-{EED3AFDA-E904-19FF-4B93-E8FD5095A47C}" dt="2020-06-29T15:51:52.094" v="64" actId="1076"/>
          <ac:picMkLst>
            <pc:docMk/>
            <pc:sldMk cId="3135642610" sldId="327"/>
            <ac:picMk id="2" creationId="{C0445F29-1B2F-4925-8019-75026C6E9831}"/>
          </ac:picMkLst>
        </pc:picChg>
      </pc:sldChg>
      <pc:sldChg chg="addSp modSp">
        <pc:chgData name="ISABELA VITORIA DA SILVA ." userId="S::isabela.vsilva@bandtec.com.br::1ed8fbe3-9034-421e-9592-f02faf69f790" providerId="AD" clId="Web-{EED3AFDA-E904-19FF-4B93-E8FD5095A47C}" dt="2020-06-29T15:52:48.003" v="70" actId="1076"/>
        <pc:sldMkLst>
          <pc:docMk/>
          <pc:sldMk cId="1517558489" sldId="328"/>
        </pc:sldMkLst>
        <pc:picChg chg="add mod">
          <ac:chgData name="ISABELA VITORIA DA SILVA ." userId="S::isabela.vsilva@bandtec.com.br::1ed8fbe3-9034-421e-9592-f02faf69f790" providerId="AD" clId="Web-{EED3AFDA-E904-19FF-4B93-E8FD5095A47C}" dt="2020-06-29T15:52:48.003" v="70" actId="1076"/>
          <ac:picMkLst>
            <pc:docMk/>
            <pc:sldMk cId="1517558489" sldId="328"/>
            <ac:picMk id="2" creationId="{582BE941-E057-43BB-94BF-116096D34FAA}"/>
          </ac:picMkLst>
        </pc:picChg>
      </pc:sldChg>
      <pc:sldChg chg="del">
        <pc:chgData name="ISABELA VITORIA DA SILVA ." userId="S::isabela.vsilva@bandtec.com.br::1ed8fbe3-9034-421e-9592-f02faf69f790" providerId="AD" clId="Web-{EED3AFDA-E904-19FF-4B93-E8FD5095A47C}" dt="2020-06-29T15:47:55.489" v="1"/>
        <pc:sldMkLst>
          <pc:docMk/>
          <pc:sldMk cId="765421534" sldId="331"/>
        </pc:sldMkLst>
      </pc:sldChg>
      <pc:sldChg chg="addSp">
        <pc:chgData name="ISABELA VITORIA DA SILVA ." userId="S::isabela.vsilva@bandtec.com.br::1ed8fbe3-9034-421e-9592-f02faf69f790" providerId="AD" clId="Web-{EED3AFDA-E904-19FF-4B93-E8FD5095A47C}" dt="2020-06-29T15:53:12.051" v="71"/>
        <pc:sldMkLst>
          <pc:docMk/>
          <pc:sldMk cId="1473016392" sldId="335"/>
        </pc:sldMkLst>
        <pc:picChg chg="add">
          <ac:chgData name="ISABELA VITORIA DA SILVA ." userId="S::isabela.vsilva@bandtec.com.br::1ed8fbe3-9034-421e-9592-f02faf69f790" providerId="AD" clId="Web-{EED3AFDA-E904-19FF-4B93-E8FD5095A47C}" dt="2020-06-29T15:53:12.051" v="71"/>
          <ac:picMkLst>
            <pc:docMk/>
            <pc:sldMk cId="1473016392" sldId="335"/>
            <ac:picMk id="3" creationId="{ECBCA8C8-CBF7-4C4A-A59B-6F974535582C}"/>
          </ac:picMkLst>
        </pc:picChg>
      </pc:sldChg>
      <pc:sldChg chg="addSp delSp modSp add ord replId">
        <pc:chgData name="ISABELA VITORIA DA SILVA ." userId="S::isabela.vsilva@bandtec.com.br::1ed8fbe3-9034-421e-9592-f02faf69f790" providerId="AD" clId="Web-{EED3AFDA-E904-19FF-4B93-E8FD5095A47C}" dt="2020-06-29T15:52:11.751" v="66" actId="1076"/>
        <pc:sldMkLst>
          <pc:docMk/>
          <pc:sldMk cId="2934134388" sldId="336"/>
        </pc:sldMkLst>
        <pc:spChg chg="add">
          <ac:chgData name="ISABELA VITORIA DA SILVA ." userId="S::isabela.vsilva@bandtec.com.br::1ed8fbe3-9034-421e-9592-f02faf69f790" providerId="AD" clId="Web-{EED3AFDA-E904-19FF-4B93-E8FD5095A47C}" dt="2020-06-29T15:50:46.107" v="21"/>
          <ac:spMkLst>
            <pc:docMk/>
            <pc:sldMk cId="2934134388" sldId="336"/>
            <ac:spMk id="3" creationId="{B8DB117B-9AB1-49D4-A337-AF21613B2785}"/>
          </ac:spMkLst>
        </pc:spChg>
        <pc:spChg chg="mod">
          <ac:chgData name="ISABELA VITORIA DA SILVA ." userId="S::isabela.vsilva@bandtec.com.br::1ed8fbe3-9034-421e-9592-f02faf69f790" providerId="AD" clId="Web-{EED3AFDA-E904-19FF-4B93-E8FD5095A47C}" dt="2020-06-29T15:51:24.921" v="59" actId="1076"/>
          <ac:spMkLst>
            <pc:docMk/>
            <pc:sldMk cId="2934134388" sldId="336"/>
            <ac:spMk id="8" creationId="{00000000-0000-0000-0000-000000000000}"/>
          </ac:spMkLst>
        </pc:spChg>
        <pc:spChg chg="del">
          <ac:chgData name="ISABELA VITORIA DA SILVA ." userId="S::isabela.vsilva@bandtec.com.br::1ed8fbe3-9034-421e-9592-f02faf69f790" providerId="AD" clId="Web-{EED3AFDA-E904-19FF-4B93-E8FD5095A47C}" dt="2020-06-29T15:48:03.240" v="3"/>
          <ac:spMkLst>
            <pc:docMk/>
            <pc:sldMk cId="2934134388" sldId="336"/>
            <ac:spMk id="14" creationId="{AA05C626-EE14-4B52-B025-62058900BC53}"/>
          </ac:spMkLst>
        </pc:spChg>
        <pc:spChg chg="del">
          <ac:chgData name="ISABELA VITORIA DA SILVA ." userId="S::isabela.vsilva@bandtec.com.br::1ed8fbe3-9034-421e-9592-f02faf69f790" providerId="AD" clId="Web-{EED3AFDA-E904-19FF-4B93-E8FD5095A47C}" dt="2020-06-29T15:48:06.208" v="4"/>
          <ac:spMkLst>
            <pc:docMk/>
            <pc:sldMk cId="2934134388" sldId="336"/>
            <ac:spMk id="31" creationId="{00000000-0000-0000-0000-000000000000}"/>
          </ac:spMkLst>
        </pc:spChg>
        <pc:spChg chg="mod">
          <ac:chgData name="ISABELA VITORIA DA SILVA ." userId="S::isabela.vsilva@bandtec.com.br::1ed8fbe3-9034-421e-9592-f02faf69f790" providerId="AD" clId="Web-{EED3AFDA-E904-19FF-4B93-E8FD5095A47C}" dt="2020-06-29T15:50:53.419" v="22" actId="1076"/>
          <ac:spMkLst>
            <pc:docMk/>
            <pc:sldMk cId="2934134388" sldId="336"/>
            <ac:spMk id="32" creationId="{00000000-0000-0000-0000-000000000000}"/>
          </ac:spMkLst>
        </pc:spChg>
        <pc:grpChg chg="del">
          <ac:chgData name="ISABELA VITORIA DA SILVA ." userId="S::isabela.vsilva@bandtec.com.br::1ed8fbe3-9034-421e-9592-f02faf69f790" providerId="AD" clId="Web-{EED3AFDA-E904-19FF-4B93-E8FD5095A47C}" dt="2020-06-29T15:47:57.942" v="2"/>
          <ac:grpSpMkLst>
            <pc:docMk/>
            <pc:sldMk cId="2934134388" sldId="336"/>
            <ac:grpSpMk id="25" creationId="{00000000-0000-0000-0000-000000000000}"/>
          </ac:grpSpMkLst>
        </pc:grpChg>
        <pc:picChg chg="add mod modCrop">
          <ac:chgData name="ISABELA VITORIA DA SILVA ." userId="S::isabela.vsilva@bandtec.com.br::1ed8fbe3-9034-421e-9592-f02faf69f790" providerId="AD" clId="Web-{EED3AFDA-E904-19FF-4B93-E8FD5095A47C}" dt="2020-06-29T15:49:46.322" v="19" actId="14100"/>
          <ac:picMkLst>
            <pc:docMk/>
            <pc:sldMk cId="2934134388" sldId="336"/>
            <ac:picMk id="2" creationId="{8BFE2E40-734B-4E73-A555-590293B6AA0B}"/>
          </ac:picMkLst>
        </pc:picChg>
        <pc:picChg chg="add mod">
          <ac:chgData name="ISABELA VITORIA DA SILVA ." userId="S::isabela.vsilva@bandtec.com.br::1ed8fbe3-9034-421e-9592-f02faf69f790" providerId="AD" clId="Web-{EED3AFDA-E904-19FF-4B93-E8FD5095A47C}" dt="2020-06-29T15:52:11.751" v="66" actId="1076"/>
          <ac:picMkLst>
            <pc:docMk/>
            <pc:sldMk cId="2934134388" sldId="336"/>
            <ac:picMk id="4" creationId="{06B7EAF0-266D-4B55-AA57-3289C1E7C802}"/>
          </ac:picMkLst>
        </pc:picChg>
        <pc:cxnChg chg="del">
          <ac:chgData name="ISABELA VITORIA DA SILVA ." userId="S::isabela.vsilva@bandtec.com.br::1ed8fbe3-9034-421e-9592-f02faf69f790" providerId="AD" clId="Web-{EED3AFDA-E904-19FF-4B93-E8FD5095A47C}" dt="2020-06-29T15:48:09.053" v="5"/>
          <ac:cxnSpMkLst>
            <pc:docMk/>
            <pc:sldMk cId="2934134388" sldId="336"/>
            <ac:cxnSpMk id="27" creationId="{00000000-0000-0000-0000-000000000000}"/>
          </ac:cxnSpMkLst>
        </pc:cxnChg>
      </pc:sldChg>
    </pc:docChg>
  </pc:docChgLst>
  <pc:docChgLst>
    <pc:chgData name="ISABELA VITORIA DA SILVA ." userId="S::isabela.vsilva@bandtec.com.br::1ed8fbe3-9034-421e-9592-f02faf69f790" providerId="AD" clId="Web-{09CA2104-8695-04A6-2E8F-9791BC7E2882}"/>
    <pc:docChg chg="addSld delSld modSld sldOrd">
      <pc:chgData name="ISABELA VITORIA DA SILVA ." userId="S::isabela.vsilva@bandtec.com.br::1ed8fbe3-9034-421e-9592-f02faf69f790" providerId="AD" clId="Web-{09CA2104-8695-04A6-2E8F-9791BC7E2882}" dt="2020-06-28T18:06:08.388" v="127" actId="1076"/>
      <pc:docMkLst>
        <pc:docMk/>
      </pc:docMkLst>
      <pc:sldChg chg="del">
        <pc:chgData name="ISABELA VITORIA DA SILVA ." userId="S::isabela.vsilva@bandtec.com.br::1ed8fbe3-9034-421e-9592-f02faf69f790" providerId="AD" clId="Web-{09CA2104-8695-04A6-2E8F-9791BC7E2882}" dt="2020-06-28T17:52:07.912" v="65"/>
        <pc:sldMkLst>
          <pc:docMk/>
          <pc:sldMk cId="107517976" sldId="302"/>
        </pc:sldMkLst>
      </pc:sldChg>
      <pc:sldChg chg="del">
        <pc:chgData name="ISABELA VITORIA DA SILVA ." userId="S::isabela.vsilva@bandtec.com.br::1ed8fbe3-9034-421e-9592-f02faf69f790" providerId="AD" clId="Web-{09CA2104-8695-04A6-2E8F-9791BC7E2882}" dt="2020-06-28T17:52:12.647" v="66"/>
        <pc:sldMkLst>
          <pc:docMk/>
          <pc:sldMk cId="1446716519" sldId="303"/>
        </pc:sldMkLst>
      </pc:sldChg>
      <pc:sldChg chg="modSp">
        <pc:chgData name="ISABELA VITORIA DA SILVA ." userId="S::isabela.vsilva@bandtec.com.br::1ed8fbe3-9034-421e-9592-f02faf69f790" providerId="AD" clId="Web-{09CA2104-8695-04A6-2E8F-9791BC7E2882}" dt="2020-06-28T18:06:08.388" v="127" actId="1076"/>
        <pc:sldMkLst>
          <pc:docMk/>
          <pc:sldMk cId="2376306397" sldId="305"/>
        </pc:sldMkLst>
        <pc:spChg chg="mod">
          <ac:chgData name="ISABELA VITORIA DA SILVA ." userId="S::isabela.vsilva@bandtec.com.br::1ed8fbe3-9034-421e-9592-f02faf69f790" providerId="AD" clId="Web-{09CA2104-8695-04A6-2E8F-9791BC7E2882}" dt="2020-06-28T18:06:08.388" v="127" actId="1076"/>
          <ac:spMkLst>
            <pc:docMk/>
            <pc:sldMk cId="2376306397" sldId="305"/>
            <ac:spMk id="6" creationId="{00000000-0000-0000-0000-000000000000}"/>
          </ac:spMkLst>
        </pc:spChg>
      </pc:sldChg>
      <pc:sldChg chg="ord">
        <pc:chgData name="ISABELA VITORIA DA SILVA ." userId="S::isabela.vsilva@bandtec.com.br::1ed8fbe3-9034-421e-9592-f02faf69f790" providerId="AD" clId="Web-{09CA2104-8695-04A6-2E8F-9791BC7E2882}" dt="2020-06-28T17:38:24.579" v="0"/>
        <pc:sldMkLst>
          <pc:docMk/>
          <pc:sldMk cId="1290586449" sldId="315"/>
        </pc:sldMkLst>
      </pc:sldChg>
      <pc:sldChg chg="del">
        <pc:chgData name="ISABELA VITORIA DA SILVA ." userId="S::isabela.vsilva@bandtec.com.br::1ed8fbe3-9034-421e-9592-f02faf69f790" providerId="AD" clId="Web-{09CA2104-8695-04A6-2E8F-9791BC7E2882}" dt="2020-06-28T18:01:25" v="89"/>
        <pc:sldMkLst>
          <pc:docMk/>
          <pc:sldMk cId="3377346975" sldId="320"/>
        </pc:sldMkLst>
      </pc:sldChg>
      <pc:sldChg chg="addSp delSp modSp">
        <pc:chgData name="ISABELA VITORIA DA SILVA ." userId="S::isabela.vsilva@bandtec.com.br::1ed8fbe3-9034-421e-9592-f02faf69f790" providerId="AD" clId="Web-{09CA2104-8695-04A6-2E8F-9791BC7E2882}" dt="2020-06-28T17:47:42.104" v="13" actId="1076"/>
        <pc:sldMkLst>
          <pc:docMk/>
          <pc:sldMk cId="400213391" sldId="326"/>
        </pc:sldMkLst>
        <pc:picChg chg="del">
          <ac:chgData name="ISABELA VITORIA DA SILVA ." userId="S::isabela.vsilva@bandtec.com.br::1ed8fbe3-9034-421e-9592-f02faf69f790" providerId="AD" clId="Web-{09CA2104-8695-04A6-2E8F-9791BC7E2882}" dt="2020-06-28T17:47:16.508" v="7"/>
          <ac:picMkLst>
            <pc:docMk/>
            <pc:sldMk cId="400213391" sldId="326"/>
            <ac:picMk id="2" creationId="{D9C9B7E7-460E-4F17-BD0F-E0938E023CC0}"/>
          </ac:picMkLst>
        </pc:picChg>
        <pc:picChg chg="add mod">
          <ac:chgData name="ISABELA VITORIA DA SILVA ." userId="S::isabela.vsilva@bandtec.com.br::1ed8fbe3-9034-421e-9592-f02faf69f790" providerId="AD" clId="Web-{09CA2104-8695-04A6-2E8F-9791BC7E2882}" dt="2020-06-28T17:47:42.104" v="13" actId="1076"/>
          <ac:picMkLst>
            <pc:docMk/>
            <pc:sldMk cId="400213391" sldId="326"/>
            <ac:picMk id="3" creationId="{7D36EC34-A602-4179-BDD8-0EEEF4AED0A7}"/>
          </ac:picMkLst>
        </pc:picChg>
      </pc:sldChg>
      <pc:sldChg chg="addSp modSp new del ord">
        <pc:chgData name="ISABELA VITORIA DA SILVA ." userId="S::isabela.vsilva@bandtec.com.br::1ed8fbe3-9034-421e-9592-f02faf69f790" providerId="AD" clId="Web-{09CA2104-8695-04A6-2E8F-9791BC7E2882}" dt="2020-06-28T17:57:42.024" v="88"/>
        <pc:sldMkLst>
          <pc:docMk/>
          <pc:sldMk cId="3541504613" sldId="330"/>
        </pc:sldMkLst>
        <pc:spChg chg="add mod">
          <ac:chgData name="ISABELA VITORIA DA SILVA ." userId="S::isabela.vsilva@bandtec.com.br::1ed8fbe3-9034-421e-9592-f02faf69f790" providerId="AD" clId="Web-{09CA2104-8695-04A6-2E8F-9791BC7E2882}" dt="2020-06-28T17:46:06.673" v="4" actId="20577"/>
          <ac:spMkLst>
            <pc:docMk/>
            <pc:sldMk cId="3541504613" sldId="330"/>
            <ac:spMk id="2" creationId="{20AD6422-B480-494C-BF31-57AB6E986A70}"/>
          </ac:spMkLst>
        </pc:spChg>
      </pc:sldChg>
      <pc:sldChg chg="addSp modSp new">
        <pc:chgData name="ISABELA VITORIA DA SILVA ." userId="S::isabela.vsilva@bandtec.com.br::1ed8fbe3-9034-421e-9592-f02faf69f790" providerId="AD" clId="Web-{09CA2104-8695-04A6-2E8F-9791BC7E2882}" dt="2020-06-28T17:50:29.855" v="63" actId="20577"/>
        <pc:sldMkLst>
          <pc:docMk/>
          <pc:sldMk cId="765421534" sldId="331"/>
        </pc:sldMkLst>
        <pc:spChg chg="add mod">
          <ac:chgData name="ISABELA VITORIA DA SILVA ." userId="S::isabela.vsilva@bandtec.com.br::1ed8fbe3-9034-421e-9592-f02faf69f790" providerId="AD" clId="Web-{09CA2104-8695-04A6-2E8F-9791BC7E2882}" dt="2020-06-28T17:50:29.855" v="63" actId="20577"/>
          <ac:spMkLst>
            <pc:docMk/>
            <pc:sldMk cId="765421534" sldId="331"/>
            <ac:spMk id="2" creationId="{1A16810A-8735-42BC-BC49-ED304C72655E}"/>
          </ac:spMkLst>
        </pc:spChg>
      </pc:sldChg>
      <pc:sldChg chg="new del ord">
        <pc:chgData name="ISABELA VITORIA DA SILVA ." userId="S::isabela.vsilva@bandtec.com.br::1ed8fbe3-9034-421e-9592-f02faf69f790" providerId="AD" clId="Web-{09CA2104-8695-04A6-2E8F-9791BC7E2882}" dt="2020-06-28T17:57:09.646" v="74"/>
        <pc:sldMkLst>
          <pc:docMk/>
          <pc:sldMk cId="1561047001" sldId="332"/>
        </pc:sldMkLst>
      </pc:sldChg>
      <pc:sldChg chg="delSp modSp add replId">
        <pc:chgData name="ISABELA VITORIA DA SILVA ." userId="S::isabela.vsilva@bandtec.com.br::1ed8fbe3-9034-421e-9592-f02faf69f790" providerId="AD" clId="Web-{09CA2104-8695-04A6-2E8F-9791BC7E2882}" dt="2020-06-28T17:57:19.756" v="86" actId="20577"/>
        <pc:sldMkLst>
          <pc:docMk/>
          <pc:sldMk cId="3499327134" sldId="333"/>
        </pc:sldMkLst>
        <pc:spChg chg="mod">
          <ac:chgData name="ISABELA VITORIA DA SILVA ." userId="S::isabela.vsilva@bandtec.com.br::1ed8fbe3-9034-421e-9592-f02faf69f790" providerId="AD" clId="Web-{09CA2104-8695-04A6-2E8F-9791BC7E2882}" dt="2020-06-28T17:57:19.756" v="86" actId="20577"/>
          <ac:spMkLst>
            <pc:docMk/>
            <pc:sldMk cId="3499327134" sldId="333"/>
            <ac:spMk id="16" creationId="{00000000-0000-0000-0000-000000000000}"/>
          </ac:spMkLst>
        </pc:spChg>
        <pc:picChg chg="del">
          <ac:chgData name="ISABELA VITORIA DA SILVA ." userId="S::isabela.vsilva@bandtec.com.br::1ed8fbe3-9034-421e-9592-f02faf69f790" providerId="AD" clId="Web-{09CA2104-8695-04A6-2E8F-9791BC7E2882}" dt="2020-06-28T17:57:02.348" v="70"/>
          <ac:picMkLst>
            <pc:docMk/>
            <pc:sldMk cId="3499327134" sldId="333"/>
            <ac:picMk id="2" creationId="{49A5524C-A40C-413C-B6F2-8572D48479D1}"/>
          </ac:picMkLst>
        </pc:picChg>
      </pc:sldChg>
      <pc:sldChg chg="addSp delSp modSp new del">
        <pc:chgData name="ISABELA VITORIA DA SILVA ." userId="S::isabela.vsilva@bandtec.com.br::1ed8fbe3-9034-421e-9592-f02faf69f790" providerId="AD" clId="Web-{09CA2104-8695-04A6-2E8F-9791BC7E2882}" dt="2020-06-28T18:04:10.595" v="117"/>
        <pc:sldMkLst>
          <pc:docMk/>
          <pc:sldMk cId="3641953312" sldId="334"/>
        </pc:sldMkLst>
        <pc:picChg chg="add del mod">
          <ac:chgData name="ISABELA VITORIA DA SILVA ." userId="S::isabela.vsilva@bandtec.com.br::1ed8fbe3-9034-421e-9592-f02faf69f790" providerId="AD" clId="Web-{09CA2104-8695-04A6-2E8F-9791BC7E2882}" dt="2020-06-28T18:02:58.681" v="94"/>
          <ac:picMkLst>
            <pc:docMk/>
            <pc:sldMk cId="3641953312" sldId="334"/>
            <ac:picMk id="3" creationId="{29C2AF8B-BBA2-4ADA-81A1-90C1D95E3023}"/>
          </ac:picMkLst>
        </pc:picChg>
      </pc:sldChg>
      <pc:sldChg chg="addSp delSp modSp add replId">
        <pc:chgData name="ISABELA VITORIA DA SILVA ." userId="S::isabela.vsilva@bandtec.com.br::1ed8fbe3-9034-421e-9592-f02faf69f790" providerId="AD" clId="Web-{09CA2104-8695-04A6-2E8F-9791BC7E2882}" dt="2020-06-28T18:04:45.004" v="126" actId="1076"/>
        <pc:sldMkLst>
          <pc:docMk/>
          <pc:sldMk cId="1473016392" sldId="335"/>
        </pc:sldMkLst>
        <pc:spChg chg="mod">
          <ac:chgData name="ISABELA VITORIA DA SILVA ." userId="S::isabela.vsilva@bandtec.com.br::1ed8fbe3-9034-421e-9592-f02faf69f790" providerId="AD" clId="Web-{09CA2104-8695-04A6-2E8F-9791BC7E2882}" dt="2020-06-28T18:03:35.482" v="112" actId="1076"/>
          <ac:spMkLst>
            <pc:docMk/>
            <pc:sldMk cId="1473016392" sldId="335"/>
            <ac:spMk id="12" creationId="{00000000-0000-0000-0000-000000000000}"/>
          </ac:spMkLst>
        </pc:spChg>
        <pc:picChg chg="add mod">
          <ac:chgData name="ISABELA VITORIA DA SILVA ." userId="S::isabela.vsilva@bandtec.com.br::1ed8fbe3-9034-421e-9592-f02faf69f790" providerId="AD" clId="Web-{09CA2104-8695-04A6-2E8F-9791BC7E2882}" dt="2020-06-28T18:04:45.004" v="126" actId="1076"/>
          <ac:picMkLst>
            <pc:docMk/>
            <pc:sldMk cId="1473016392" sldId="335"/>
            <ac:picMk id="2" creationId="{0BC95B02-CC2E-45F5-941F-36D1B7724AED}"/>
          </ac:picMkLst>
        </pc:picChg>
        <pc:picChg chg="del">
          <ac:chgData name="ISABELA VITORIA DA SILVA ." userId="S::isabela.vsilva@bandtec.com.br::1ed8fbe3-9034-421e-9592-f02faf69f790" providerId="AD" clId="Web-{09CA2104-8695-04A6-2E8F-9791BC7E2882}" dt="2020-06-28T18:03:21.152" v="96"/>
          <ac:picMkLst>
            <pc:docMk/>
            <pc:sldMk cId="1473016392" sldId="335"/>
            <ac:picMk id="3" creationId="{7D36EC34-A602-4179-BDD8-0EEEF4AED0A7}"/>
          </ac:picMkLst>
        </pc:picChg>
      </pc:sldChg>
      <pc:sldChg chg="add del replId">
        <pc:chgData name="ISABELA VITORIA DA SILVA ." userId="S::isabela.vsilva@bandtec.com.br::1ed8fbe3-9034-421e-9592-f02faf69f790" providerId="AD" clId="Web-{09CA2104-8695-04A6-2E8F-9791BC7E2882}" dt="2020-06-28T18:03:44.764" v="114"/>
        <pc:sldMkLst>
          <pc:docMk/>
          <pc:sldMk cId="875352849" sldId="336"/>
        </pc:sldMkLst>
      </pc:sldChg>
      <pc:sldChg chg="add del replId">
        <pc:chgData name="ISABELA VITORIA DA SILVA ." userId="S::isabela.vsilva@bandtec.com.br::1ed8fbe3-9034-421e-9592-f02faf69f790" providerId="AD" clId="Web-{09CA2104-8695-04A6-2E8F-9791BC7E2882}" dt="2020-06-28T18:04:05.844" v="116"/>
        <pc:sldMkLst>
          <pc:docMk/>
          <pc:sldMk cId="1317502521" sldId="336"/>
        </pc:sldMkLst>
      </pc:sldChg>
    </pc:docChg>
  </pc:docChgLst>
  <pc:docChgLst>
    <pc:chgData name="LEONARDO VICTOR DO PRADO SILVA ." userId="S::leonardo.psilva@bandtec.com.br::a0bd1399-edeb-41c3-bff4-854f60fbc349" providerId="AD" clId="Web-{ACED7C7A-8417-42EA-93C6-D490CC04A0F0}"/>
    <pc:docChg chg="modSld">
      <pc:chgData name="LEONARDO VICTOR DO PRADO SILVA ." userId="S::leonardo.psilva@bandtec.com.br::a0bd1399-edeb-41c3-bff4-854f60fbc349" providerId="AD" clId="Web-{ACED7C7A-8417-42EA-93C6-D490CC04A0F0}" dt="2020-05-07T15:12:26.782" v="3"/>
      <pc:docMkLst>
        <pc:docMk/>
      </pc:docMkLst>
      <pc:sldChg chg="addSp delSp modSp">
        <pc:chgData name="LEONARDO VICTOR DO PRADO SILVA ." userId="S::leonardo.psilva@bandtec.com.br::a0bd1399-edeb-41c3-bff4-854f60fbc349" providerId="AD" clId="Web-{ACED7C7A-8417-42EA-93C6-D490CC04A0F0}" dt="2020-05-07T15:12:26.782" v="3"/>
        <pc:sldMkLst>
          <pc:docMk/>
          <pc:sldMk cId="2141396335" sldId="304"/>
        </pc:sldMkLst>
        <pc:spChg chg="ord">
          <ac:chgData name="LEONARDO VICTOR DO PRADO SILVA ." userId="S::leonardo.psilva@bandtec.com.br::a0bd1399-edeb-41c3-bff4-854f60fbc349" providerId="AD" clId="Web-{ACED7C7A-8417-42EA-93C6-D490CC04A0F0}" dt="2020-05-07T15:12:26.782" v="3"/>
          <ac:spMkLst>
            <pc:docMk/>
            <pc:sldMk cId="2141396335" sldId="304"/>
            <ac:spMk id="5" creationId="{00000000-0000-0000-0000-000000000000}"/>
          </ac:spMkLst>
        </pc:spChg>
        <pc:picChg chg="del">
          <ac:chgData name="LEONARDO VICTOR DO PRADO SILVA ." userId="S::leonardo.psilva@bandtec.com.br::a0bd1399-edeb-41c3-bff4-854f60fbc349" providerId="AD" clId="Web-{ACED7C7A-8417-42EA-93C6-D490CC04A0F0}" dt="2020-05-07T15:12:06.001" v="0"/>
          <ac:picMkLst>
            <pc:docMk/>
            <pc:sldMk cId="2141396335" sldId="304"/>
            <ac:picMk id="2" creationId="{6CB1E380-417C-4BFB-B448-8C423F2A4854}"/>
          </ac:picMkLst>
        </pc:picChg>
        <pc:picChg chg="add mod">
          <ac:chgData name="LEONARDO VICTOR DO PRADO SILVA ." userId="S::leonardo.psilva@bandtec.com.br::a0bd1399-edeb-41c3-bff4-854f60fbc349" providerId="AD" clId="Web-{ACED7C7A-8417-42EA-93C6-D490CC04A0F0}" dt="2020-05-07T15:12:26.782" v="3"/>
          <ac:picMkLst>
            <pc:docMk/>
            <pc:sldMk cId="2141396335" sldId="304"/>
            <ac:picMk id="3" creationId="{080869B4-C891-4F08-96E4-03EA6127C7C0}"/>
          </ac:picMkLst>
        </pc:picChg>
      </pc:sldChg>
    </pc:docChg>
  </pc:docChgLst>
  <pc:docChgLst>
    <pc:chgData name="ISABELA VITORIA DA SILVA ." userId="S::isabela.vsilva@bandtec.com.br::1ed8fbe3-9034-421e-9592-f02faf69f790" providerId="AD" clId="Web-{E1C9AB8B-8998-BEC9-8B75-A1855CD2D1DC}"/>
    <pc:docChg chg="delSld modSld">
      <pc:chgData name="ISABELA VITORIA DA SILVA ." userId="S::isabela.vsilva@bandtec.com.br::1ed8fbe3-9034-421e-9592-f02faf69f790" providerId="AD" clId="Web-{E1C9AB8B-8998-BEC9-8B75-A1855CD2D1DC}" dt="2020-06-29T17:08:39.253" v="4" actId="14100"/>
      <pc:docMkLst>
        <pc:docMk/>
      </pc:docMkLst>
      <pc:sldChg chg="modSp">
        <pc:chgData name="ISABELA VITORIA DA SILVA ." userId="S::isabela.vsilva@bandtec.com.br::1ed8fbe3-9034-421e-9592-f02faf69f790" providerId="AD" clId="Web-{E1C9AB8B-8998-BEC9-8B75-A1855CD2D1DC}" dt="2020-06-29T17:08:39.253" v="4" actId="14100"/>
        <pc:sldMkLst>
          <pc:docMk/>
          <pc:sldMk cId="3421170006" sldId="307"/>
        </pc:sldMkLst>
        <pc:picChg chg="mod">
          <ac:chgData name="ISABELA VITORIA DA SILVA ." userId="S::isabela.vsilva@bandtec.com.br::1ed8fbe3-9034-421e-9592-f02faf69f790" providerId="AD" clId="Web-{E1C9AB8B-8998-BEC9-8B75-A1855CD2D1DC}" dt="2020-06-29T17:08:39.253" v="4" actId="14100"/>
          <ac:picMkLst>
            <pc:docMk/>
            <pc:sldMk cId="3421170006" sldId="307"/>
            <ac:picMk id="2" creationId="{49A5524C-A40C-413C-B6F2-8572D48479D1}"/>
          </ac:picMkLst>
        </pc:picChg>
      </pc:sldChg>
      <pc:sldChg chg="del">
        <pc:chgData name="ISABELA VITORIA DA SILVA ." userId="S::isabela.vsilva@bandtec.com.br::1ed8fbe3-9034-421e-9592-f02faf69f790" providerId="AD" clId="Web-{E1C9AB8B-8998-BEC9-8B75-A1855CD2D1DC}" dt="2020-06-29T17:08:14.487" v="0"/>
        <pc:sldMkLst>
          <pc:docMk/>
          <pc:sldMk cId="4051610633" sldId="329"/>
        </pc:sldMkLst>
      </pc:sldChg>
      <pc:sldChg chg="del">
        <pc:chgData name="ISABELA VITORIA DA SILVA ." userId="S::isabela.vsilva@bandtec.com.br::1ed8fbe3-9034-421e-9592-f02faf69f790" providerId="AD" clId="Web-{E1C9AB8B-8998-BEC9-8B75-A1855CD2D1DC}" dt="2020-06-29T17:08:16.753" v="1"/>
        <pc:sldMkLst>
          <pc:docMk/>
          <pc:sldMk cId="3499327134" sldId="333"/>
        </pc:sldMkLst>
      </pc:sldChg>
    </pc:docChg>
  </pc:docChgLst>
  <pc:docChgLst>
    <pc:chgData name="MATHIAS DE SOUZA CARVALHO ." userId="S::mathias.carvalho@bandtec.com.br::627e67cb-9808-448e-901c-1fcd136a6949" providerId="AD" clId="Web-{6881C52A-3428-AB68-5807-9CAE9B604CBA}"/>
    <pc:docChg chg="modSld">
      <pc:chgData name="MATHIAS DE SOUZA CARVALHO ." userId="S::mathias.carvalho@bandtec.com.br::627e67cb-9808-448e-901c-1fcd136a6949" providerId="AD" clId="Web-{6881C52A-3428-AB68-5807-9CAE9B604CBA}" dt="2020-06-27T18:47:56.274" v="7" actId="20577"/>
      <pc:docMkLst>
        <pc:docMk/>
      </pc:docMkLst>
      <pc:sldChg chg="modSp">
        <pc:chgData name="MATHIAS DE SOUZA CARVALHO ." userId="S::mathias.carvalho@bandtec.com.br::627e67cb-9808-448e-901c-1fcd136a6949" providerId="AD" clId="Web-{6881C52A-3428-AB68-5807-9CAE9B604CBA}" dt="2020-06-27T18:47:56.274" v="6" actId="20577"/>
        <pc:sldMkLst>
          <pc:docMk/>
          <pc:sldMk cId="400213391" sldId="326"/>
        </pc:sldMkLst>
        <pc:spChg chg="mod">
          <ac:chgData name="MATHIAS DE SOUZA CARVALHO ." userId="S::mathias.carvalho@bandtec.com.br::627e67cb-9808-448e-901c-1fcd136a6949" providerId="AD" clId="Web-{6881C52A-3428-AB68-5807-9CAE9B604CBA}" dt="2020-06-27T18:47:56.274" v="6" actId="20577"/>
          <ac:spMkLst>
            <pc:docMk/>
            <pc:sldMk cId="400213391" sldId="326"/>
            <ac:spMk id="12" creationId="{00000000-0000-0000-0000-000000000000}"/>
          </ac:spMkLst>
        </pc:spChg>
      </pc:sldChg>
    </pc:docChg>
  </pc:docChgLst>
  <pc:docChgLst>
    <pc:chgData name="ISABELA VITORIA DA SILVA ." userId="S::isabela.vsilva@bandtec.com.br::1ed8fbe3-9034-421e-9592-f02faf69f790" providerId="AD" clId="Web-{98CC9FB8-BE84-56DD-8294-A1D1BD1C8A30}"/>
    <pc:docChg chg="delSld modSld">
      <pc:chgData name="ISABELA VITORIA DA SILVA ." userId="S::isabela.vsilva@bandtec.com.br::1ed8fbe3-9034-421e-9592-f02faf69f790" providerId="AD" clId="Web-{98CC9FB8-BE84-56DD-8294-A1D1BD1C8A30}" dt="2020-06-29T18:14:57.084" v="20" actId="20577"/>
      <pc:docMkLst>
        <pc:docMk/>
      </pc:docMkLst>
      <pc:sldChg chg="modNotes">
        <pc:chgData name="ISABELA VITORIA DA SILVA ." userId="S::isabela.vsilva@bandtec.com.br::1ed8fbe3-9034-421e-9592-f02faf69f790" providerId="AD" clId="Web-{98CC9FB8-BE84-56DD-8294-A1D1BD1C8A30}" dt="2020-06-29T18:12:38.520" v="2"/>
        <pc:sldMkLst>
          <pc:docMk/>
          <pc:sldMk cId="3475054370" sldId="290"/>
        </pc:sldMkLst>
      </pc:sldChg>
      <pc:sldChg chg="del">
        <pc:chgData name="ISABELA VITORIA DA SILVA ." userId="S::isabela.vsilva@bandtec.com.br::1ed8fbe3-9034-421e-9592-f02faf69f790" providerId="AD" clId="Web-{98CC9FB8-BE84-56DD-8294-A1D1BD1C8A30}" dt="2020-06-29T18:13:25.959" v="3"/>
        <pc:sldMkLst>
          <pc:docMk/>
          <pc:sldMk cId="586822337" sldId="310"/>
        </pc:sldMkLst>
      </pc:sldChg>
      <pc:sldChg chg="delSp modSp">
        <pc:chgData name="ISABELA VITORIA DA SILVA ." userId="S::isabela.vsilva@bandtec.com.br::1ed8fbe3-9034-421e-9592-f02faf69f790" providerId="AD" clId="Web-{98CC9FB8-BE84-56DD-8294-A1D1BD1C8A30}" dt="2020-06-29T18:14:03.599" v="18" actId="20577"/>
        <pc:sldMkLst>
          <pc:docMk/>
          <pc:sldMk cId="2934134388" sldId="336"/>
        </pc:sldMkLst>
        <pc:spChg chg="del mod">
          <ac:chgData name="ISABELA VITORIA DA SILVA ." userId="S::isabela.vsilva@bandtec.com.br::1ed8fbe3-9034-421e-9592-f02faf69f790" providerId="AD" clId="Web-{98CC9FB8-BE84-56DD-8294-A1D1BD1C8A30}" dt="2020-06-29T18:13:35.536" v="5"/>
          <ac:spMkLst>
            <pc:docMk/>
            <pc:sldMk cId="2934134388" sldId="336"/>
            <ac:spMk id="3" creationId="{B8DB117B-9AB1-49D4-A337-AF21613B2785}"/>
          </ac:spMkLst>
        </pc:spChg>
        <pc:spChg chg="mod">
          <ac:chgData name="ISABELA VITORIA DA SILVA ." userId="S::isabela.vsilva@bandtec.com.br::1ed8fbe3-9034-421e-9592-f02faf69f790" providerId="AD" clId="Web-{98CC9FB8-BE84-56DD-8294-A1D1BD1C8A30}" dt="2020-06-29T18:14:03.599" v="18" actId="20577"/>
          <ac:spMkLst>
            <pc:docMk/>
            <pc:sldMk cId="2934134388" sldId="336"/>
            <ac:spMk id="8" creationId="{00000000-0000-0000-0000-000000000000}"/>
          </ac:spMkLst>
        </pc:spChg>
        <pc:picChg chg="mod">
          <ac:chgData name="ISABELA VITORIA DA SILVA ." userId="S::isabela.vsilva@bandtec.com.br::1ed8fbe3-9034-421e-9592-f02faf69f790" providerId="AD" clId="Web-{98CC9FB8-BE84-56DD-8294-A1D1BD1C8A30}" dt="2020-06-29T18:13:39.583" v="6" actId="1076"/>
          <ac:picMkLst>
            <pc:docMk/>
            <pc:sldMk cId="2934134388" sldId="336"/>
            <ac:picMk id="2" creationId="{8BFE2E40-734B-4E73-A555-590293B6AA0B}"/>
          </ac:picMkLst>
        </pc:picChg>
        <pc:picChg chg="mod">
          <ac:chgData name="ISABELA VITORIA DA SILVA ." userId="S::isabela.vsilva@bandtec.com.br::1ed8fbe3-9034-421e-9592-f02faf69f790" providerId="AD" clId="Web-{98CC9FB8-BE84-56DD-8294-A1D1BD1C8A30}" dt="2020-06-29T18:13:44.443" v="7" actId="1076"/>
          <ac:picMkLst>
            <pc:docMk/>
            <pc:sldMk cId="2934134388" sldId="336"/>
            <ac:picMk id="4" creationId="{06B7EAF0-266D-4B55-AA57-3289C1E7C802}"/>
          </ac:picMkLst>
        </pc:picChg>
      </pc:sldChg>
    </pc:docChg>
  </pc:docChgLst>
  <pc:docChgLst>
    <pc:chgData name="ISABELA VITORIA DA SILVA ." userId="S::isabela.vsilva@bandtec.com.br::1ed8fbe3-9034-421e-9592-f02faf69f790" providerId="AD" clId="Web-{8A078F83-96A9-F1DA-39A1-18358C551879}"/>
    <pc:docChg chg="modSld sldOrd">
      <pc:chgData name="ISABELA VITORIA DA SILVA ." userId="S::isabela.vsilva@bandtec.com.br::1ed8fbe3-9034-421e-9592-f02faf69f790" providerId="AD" clId="Web-{8A078F83-96A9-F1DA-39A1-18358C551879}" dt="2020-05-07T13:20:28.990" v="36"/>
      <pc:docMkLst>
        <pc:docMk/>
      </pc:docMkLst>
      <pc:sldChg chg="addSp delSp modSp">
        <pc:chgData name="ISABELA VITORIA DA SILVA ." userId="S::isabela.vsilva@bandtec.com.br::1ed8fbe3-9034-421e-9592-f02faf69f790" providerId="AD" clId="Web-{8A078F83-96A9-F1DA-39A1-18358C551879}" dt="2020-05-07T13:07:18.480" v="19" actId="14100"/>
        <pc:sldMkLst>
          <pc:docMk/>
          <pc:sldMk cId="2700742314" sldId="270"/>
        </pc:sldMkLst>
        <pc:picChg chg="add del">
          <ac:chgData name="ISABELA VITORIA DA SILVA ." userId="S::isabela.vsilva@bandtec.com.br::1ed8fbe3-9034-421e-9592-f02faf69f790" providerId="AD" clId="Web-{8A078F83-96A9-F1DA-39A1-18358C551879}" dt="2020-05-07T13:05:55.247" v="4"/>
          <ac:picMkLst>
            <pc:docMk/>
            <pc:sldMk cId="2700742314" sldId="270"/>
            <ac:picMk id="2" creationId="{764A40BC-A22A-4B7E-BB25-07BA2EEC6B5C}"/>
          </ac:picMkLst>
        </pc:picChg>
        <pc:picChg chg="add mod modCrop">
          <ac:chgData name="ISABELA VITORIA DA SILVA ." userId="S::isabela.vsilva@bandtec.com.br::1ed8fbe3-9034-421e-9592-f02faf69f790" providerId="AD" clId="Web-{8A078F83-96A9-F1DA-39A1-18358C551879}" dt="2020-05-07T13:07:18.480" v="19" actId="14100"/>
          <ac:picMkLst>
            <pc:docMk/>
            <pc:sldMk cId="2700742314" sldId="270"/>
            <ac:picMk id="7" creationId="{0698C6EB-691C-478B-A30D-738FB5D99E20}"/>
          </ac:picMkLst>
        </pc:picChg>
      </pc:sldChg>
      <pc:sldChg chg="ord">
        <pc:chgData name="ISABELA VITORIA DA SILVA ." userId="S::isabela.vsilva@bandtec.com.br::1ed8fbe3-9034-421e-9592-f02faf69f790" providerId="AD" clId="Web-{8A078F83-96A9-F1DA-39A1-18358C551879}" dt="2020-05-07T13:11:12.697" v="20"/>
        <pc:sldMkLst>
          <pc:docMk/>
          <pc:sldMk cId="1407132527" sldId="292"/>
        </pc:sldMkLst>
      </pc:sldChg>
      <pc:sldChg chg="addSp delSp modSp">
        <pc:chgData name="ISABELA VITORIA DA SILVA ." userId="S::isabela.vsilva@bandtec.com.br::1ed8fbe3-9034-421e-9592-f02faf69f790" providerId="AD" clId="Web-{8A078F83-96A9-F1DA-39A1-18358C551879}" dt="2020-05-07T13:20:28.990" v="36"/>
        <pc:sldMkLst>
          <pc:docMk/>
          <pc:sldMk cId="1984801506" sldId="313"/>
        </pc:sldMkLst>
        <pc:spChg chg="add del mod">
          <ac:chgData name="ISABELA VITORIA DA SILVA ." userId="S::isabela.vsilva@bandtec.com.br::1ed8fbe3-9034-421e-9592-f02faf69f790" providerId="AD" clId="Web-{8A078F83-96A9-F1DA-39A1-18358C551879}" dt="2020-05-07T13:20:28.990" v="36"/>
          <ac:spMkLst>
            <pc:docMk/>
            <pc:sldMk cId="1984801506" sldId="313"/>
            <ac:spMk id="2" creationId="{403FE96E-CCF4-418E-956A-E1954153B333}"/>
          </ac:spMkLst>
        </pc:spChg>
      </pc:sldChg>
    </pc:docChg>
  </pc:docChgLst>
  <pc:docChgLst>
    <pc:chgData name="ALEXANDRE DIOGO DO NASCIMENTO ." userId="S::alexandre.nascimento@bandtec.com.br::13dc534e-921d-427a-92d2-f1bfb35b9f35" providerId="AD" clId="Web-{911FD2B8-0026-D5AB-76CF-40789F8B9FE0}"/>
    <pc:docChg chg="sldOrd">
      <pc:chgData name="ALEXANDRE DIOGO DO NASCIMENTO ." userId="S::alexandre.nascimento@bandtec.com.br::13dc534e-921d-427a-92d2-f1bfb35b9f35" providerId="AD" clId="Web-{911FD2B8-0026-D5AB-76CF-40789F8B9FE0}" dt="2020-05-07T14:48:19.142" v="0"/>
      <pc:docMkLst>
        <pc:docMk/>
      </pc:docMkLst>
      <pc:sldChg chg="ord">
        <pc:chgData name="ALEXANDRE DIOGO DO NASCIMENTO ." userId="S::alexandre.nascimento@bandtec.com.br::13dc534e-921d-427a-92d2-f1bfb35b9f35" providerId="AD" clId="Web-{911FD2B8-0026-D5AB-76CF-40789F8B9FE0}" dt="2020-05-07T14:48:19.142" v="0"/>
        <pc:sldMkLst>
          <pc:docMk/>
          <pc:sldMk cId="3475054370" sldId="290"/>
        </pc:sldMkLst>
      </pc:sldChg>
    </pc:docChg>
  </pc:docChgLst>
  <pc:docChgLst>
    <pc:chgData name="ISABELA VITORIA DA SILVA ." userId="S::isabela.vsilva@bandtec.com.br::1ed8fbe3-9034-421e-9592-f02faf69f790" providerId="AD" clId="Web-{5A448C6F-5793-2910-643B-2D094DFB7C66}"/>
    <pc:docChg chg="addSld delSld modSld sldOrd">
      <pc:chgData name="ISABELA VITORIA DA SILVA ." userId="S::isabela.vsilva@bandtec.com.br::1ed8fbe3-9034-421e-9592-f02faf69f790" providerId="AD" clId="Web-{5A448C6F-5793-2910-643B-2D094DFB7C66}" dt="2020-06-27T03:17:45.294" v="517" actId="20577"/>
      <pc:docMkLst>
        <pc:docMk/>
      </pc:docMkLst>
      <pc:sldChg chg="addSp modSp">
        <pc:chgData name="ISABELA VITORIA DA SILVA ." userId="S::isabela.vsilva@bandtec.com.br::1ed8fbe3-9034-421e-9592-f02faf69f790" providerId="AD" clId="Web-{5A448C6F-5793-2910-643B-2D094DFB7C66}" dt="2020-06-27T03:13:04.652" v="465" actId="1076"/>
        <pc:sldMkLst>
          <pc:docMk/>
          <pc:sldMk cId="2700742314" sldId="270"/>
        </pc:sldMkLst>
        <pc:spChg chg="mod">
          <ac:chgData name="ISABELA VITORIA DA SILVA ." userId="S::isabela.vsilva@bandtec.com.br::1ed8fbe3-9034-421e-9592-f02faf69f790" providerId="AD" clId="Web-{5A448C6F-5793-2910-643B-2D094DFB7C66}" dt="2020-06-27T03:11:22.630" v="439" actId="1076"/>
          <ac:spMkLst>
            <pc:docMk/>
            <pc:sldMk cId="2700742314" sldId="270"/>
            <ac:spMk id="11" creationId="{00000000-0000-0000-0000-000000000000}"/>
          </ac:spMkLst>
        </pc:spChg>
        <pc:spChg chg="mod">
          <ac:chgData name="ISABELA VITORIA DA SILVA ." userId="S::isabela.vsilva@bandtec.com.br::1ed8fbe3-9034-421e-9592-f02faf69f790" providerId="AD" clId="Web-{5A448C6F-5793-2910-643B-2D094DFB7C66}" dt="2020-06-27T03:12:42.354" v="459" actId="1076"/>
          <ac:spMkLst>
            <pc:docMk/>
            <pc:sldMk cId="2700742314" sldId="270"/>
            <ac:spMk id="20" creationId="{00000000-0000-0000-0000-000000000000}"/>
          </ac:spMkLst>
        </pc:spChg>
        <pc:grpChg chg="mod">
          <ac:chgData name="ISABELA VITORIA DA SILVA ." userId="S::isabela.vsilva@bandtec.com.br::1ed8fbe3-9034-421e-9592-f02faf69f790" providerId="AD" clId="Web-{5A448C6F-5793-2910-643B-2D094DFB7C66}" dt="2020-06-27T03:12:50.636" v="460" actId="1076"/>
          <ac:grpSpMkLst>
            <pc:docMk/>
            <pc:sldMk cId="2700742314" sldId="270"/>
            <ac:grpSpMk id="17" creationId="{00000000-0000-0000-0000-000000000000}"/>
          </ac:grpSpMkLst>
        </pc:grpChg>
        <pc:picChg chg="mod">
          <ac:chgData name="ISABELA VITORIA DA SILVA ." userId="S::isabela.vsilva@bandtec.com.br::1ed8fbe3-9034-421e-9592-f02faf69f790" providerId="AD" clId="Web-{5A448C6F-5793-2910-643B-2D094DFB7C66}" dt="2020-06-27T03:11:18.707" v="438" actId="1076"/>
          <ac:picMkLst>
            <pc:docMk/>
            <pc:sldMk cId="2700742314" sldId="270"/>
            <ac:picMk id="6" creationId="{892F789A-F0A8-44C6-A6F9-26DBAA53ADD1}"/>
          </ac:picMkLst>
        </pc:picChg>
        <pc:picChg chg="mod">
          <ac:chgData name="ISABELA VITORIA DA SILVA ." userId="S::isabela.vsilva@bandtec.com.br::1ed8fbe3-9034-421e-9592-f02faf69f790" providerId="AD" clId="Web-{5A448C6F-5793-2910-643B-2D094DFB7C66}" dt="2020-06-27T03:11:16.864" v="437" actId="1076"/>
          <ac:picMkLst>
            <pc:docMk/>
            <pc:sldMk cId="2700742314" sldId="270"/>
            <ac:picMk id="10" creationId="{43B92469-0F36-4E49-A645-7E803BA02806}"/>
          </ac:picMkLst>
        </pc:picChg>
        <pc:picChg chg="add mod ord">
          <ac:chgData name="ISABELA VITORIA DA SILVA ." userId="S::isabela.vsilva@bandtec.com.br::1ed8fbe3-9034-421e-9592-f02faf69f790" providerId="AD" clId="Web-{5A448C6F-5793-2910-643B-2D094DFB7C66}" dt="2020-06-27T03:12:05.836" v="449"/>
          <ac:picMkLst>
            <pc:docMk/>
            <pc:sldMk cId="2700742314" sldId="270"/>
            <ac:picMk id="18" creationId="{25A256E2-486B-4172-95DE-369BE36310C3}"/>
          </ac:picMkLst>
        </pc:picChg>
        <pc:picChg chg="mod">
          <ac:chgData name="ISABELA VITORIA DA SILVA ." userId="S::isabela.vsilva@bandtec.com.br::1ed8fbe3-9034-421e-9592-f02faf69f790" providerId="AD" clId="Web-{5A448C6F-5793-2910-643B-2D094DFB7C66}" dt="2020-06-27T03:11:00.269" v="432" actId="1076"/>
          <ac:picMkLst>
            <pc:docMk/>
            <pc:sldMk cId="2700742314" sldId="270"/>
            <ac:picMk id="19" creationId="{23D7F6ED-73B8-4EE7-9471-62179D9374D7}"/>
          </ac:picMkLst>
        </pc:picChg>
        <pc:picChg chg="add mod">
          <ac:chgData name="ISABELA VITORIA DA SILVA ." userId="S::isabela.vsilva@bandtec.com.br::1ed8fbe3-9034-421e-9592-f02faf69f790" providerId="AD" clId="Web-{5A448C6F-5793-2910-643B-2D094DFB7C66}" dt="2020-06-27T03:13:02.574" v="464" actId="1076"/>
          <ac:picMkLst>
            <pc:docMk/>
            <pc:sldMk cId="2700742314" sldId="270"/>
            <ac:picMk id="21" creationId="{E51300B1-5D98-4F11-9DF8-C57CC8F16ACC}"/>
          </ac:picMkLst>
        </pc:picChg>
        <pc:picChg chg="add mod ord">
          <ac:chgData name="ISABELA VITORIA DA SILVA ." userId="S::isabela.vsilva@bandtec.com.br::1ed8fbe3-9034-421e-9592-f02faf69f790" providerId="AD" clId="Web-{5A448C6F-5793-2910-643B-2D094DFB7C66}" dt="2020-06-27T03:13:04.652" v="465" actId="1076"/>
          <ac:picMkLst>
            <pc:docMk/>
            <pc:sldMk cId="2700742314" sldId="270"/>
            <ac:picMk id="22" creationId="{BFE21BDF-4EC8-4054-8006-C62688E6E592}"/>
          </ac:picMkLst>
        </pc:picChg>
      </pc:sldChg>
      <pc:sldChg chg="del">
        <pc:chgData name="ISABELA VITORIA DA SILVA ." userId="S::isabela.vsilva@bandtec.com.br::1ed8fbe3-9034-421e-9592-f02faf69f790" providerId="AD" clId="Web-{5A448C6F-5793-2910-643B-2D094DFB7C66}" dt="2020-06-27T03:09:35.969" v="425"/>
        <pc:sldMkLst>
          <pc:docMk/>
          <pc:sldMk cId="3787205216" sldId="301"/>
        </pc:sldMkLst>
      </pc:sldChg>
      <pc:sldChg chg="del">
        <pc:chgData name="ISABELA VITORIA DA SILVA ." userId="S::isabela.vsilva@bandtec.com.br::1ed8fbe3-9034-421e-9592-f02faf69f790" providerId="AD" clId="Web-{5A448C6F-5793-2910-643B-2D094DFB7C66}" dt="2020-06-27T02:56:30.013" v="350"/>
        <pc:sldMkLst>
          <pc:docMk/>
          <pc:sldMk cId="2359350886" sldId="306"/>
        </pc:sldMkLst>
      </pc:sldChg>
      <pc:sldChg chg="ord">
        <pc:chgData name="ISABELA VITORIA DA SILVA ." userId="S::isabela.vsilva@bandtec.com.br::1ed8fbe3-9034-421e-9592-f02faf69f790" providerId="AD" clId="Web-{5A448C6F-5793-2910-643B-2D094DFB7C66}" dt="2020-06-27T02:46:14.257" v="347"/>
        <pc:sldMkLst>
          <pc:docMk/>
          <pc:sldMk cId="586822337" sldId="310"/>
        </pc:sldMkLst>
      </pc:sldChg>
      <pc:sldChg chg="addSp delSp modSp">
        <pc:chgData name="ISABELA VITORIA DA SILVA ." userId="S::isabela.vsilva@bandtec.com.br::1ed8fbe3-9034-421e-9592-f02faf69f790" providerId="AD" clId="Web-{5A448C6F-5793-2910-643B-2D094DFB7C66}" dt="2020-06-27T02:11:46.070" v="92" actId="1076"/>
        <pc:sldMkLst>
          <pc:docMk/>
          <pc:sldMk cId="3377346975" sldId="320"/>
        </pc:sldMkLst>
        <pc:spChg chg="add mod">
          <ac:chgData name="ISABELA VITORIA DA SILVA ." userId="S::isabela.vsilva@bandtec.com.br::1ed8fbe3-9034-421e-9592-f02faf69f790" providerId="AD" clId="Web-{5A448C6F-5793-2910-643B-2D094DFB7C66}" dt="2020-06-27T02:11:35.819" v="90" actId="1076"/>
          <ac:spMkLst>
            <pc:docMk/>
            <pc:sldMk cId="3377346975" sldId="320"/>
            <ac:spMk id="2" creationId="{89F24FE6-C78F-4967-AEAE-797504155971}"/>
          </ac:spMkLst>
        </pc:spChg>
        <pc:spChg chg="del mod">
          <ac:chgData name="ISABELA VITORIA DA SILVA ." userId="S::isabela.vsilva@bandtec.com.br::1ed8fbe3-9034-421e-9592-f02faf69f790" providerId="AD" clId="Web-{5A448C6F-5793-2910-643B-2D094DFB7C66}" dt="2020-06-27T02:09:01.310" v="17"/>
          <ac:spMkLst>
            <pc:docMk/>
            <pc:sldMk cId="3377346975" sldId="320"/>
            <ac:spMk id="11" creationId="{39EE2141-8D5D-49D9-B1D4-0521DFB61C0A}"/>
          </ac:spMkLst>
        </pc:spChg>
        <pc:spChg chg="mod">
          <ac:chgData name="ISABELA VITORIA DA SILVA ." userId="S::isabela.vsilva@bandtec.com.br::1ed8fbe3-9034-421e-9592-f02faf69f790" providerId="AD" clId="Web-{5A448C6F-5793-2910-643B-2D094DFB7C66}" dt="2020-06-27T02:09:17.295" v="21" actId="1076"/>
          <ac:spMkLst>
            <pc:docMk/>
            <pc:sldMk cId="3377346975" sldId="320"/>
            <ac:spMk id="12" creationId="{2BA6A463-0595-42CB-AA0A-278DD8B8DC87}"/>
          </ac:spMkLst>
        </pc:spChg>
        <pc:spChg chg="del">
          <ac:chgData name="ISABELA VITORIA DA SILVA ." userId="S::isabela.vsilva@bandtec.com.br::1ed8fbe3-9034-421e-9592-f02faf69f790" providerId="AD" clId="Web-{5A448C6F-5793-2910-643B-2D094DFB7C66}" dt="2020-06-27T02:09:06.044" v="18"/>
          <ac:spMkLst>
            <pc:docMk/>
            <pc:sldMk cId="3377346975" sldId="320"/>
            <ac:spMk id="13" creationId="{34CD8E23-2FAB-4C35-9CC7-7D43C408774D}"/>
          </ac:spMkLst>
        </pc:spChg>
        <pc:spChg chg="del mod">
          <ac:chgData name="ISABELA VITORIA DA SILVA ." userId="S::isabela.vsilva@bandtec.com.br::1ed8fbe3-9034-421e-9592-f02faf69f790" providerId="AD" clId="Web-{5A448C6F-5793-2910-643B-2D094DFB7C66}" dt="2020-06-27T02:09:09.669" v="19"/>
          <ac:spMkLst>
            <pc:docMk/>
            <pc:sldMk cId="3377346975" sldId="320"/>
            <ac:spMk id="14" creationId="{825C17BF-E249-4F65-B6E1-0CF015A13D3A}"/>
          </ac:spMkLst>
        </pc:spChg>
        <pc:picChg chg="add mod">
          <ac:chgData name="ISABELA VITORIA DA SILVA ." userId="S::isabela.vsilva@bandtec.com.br::1ed8fbe3-9034-421e-9592-f02faf69f790" providerId="AD" clId="Web-{5A448C6F-5793-2910-643B-2D094DFB7C66}" dt="2020-06-27T02:11:46.070" v="92" actId="1076"/>
          <ac:picMkLst>
            <pc:docMk/>
            <pc:sldMk cId="3377346975" sldId="320"/>
            <ac:picMk id="3" creationId="{E015929E-1819-471F-9747-AA49F207CDFF}"/>
          </ac:picMkLst>
        </pc:picChg>
        <pc:picChg chg="mod modCrop">
          <ac:chgData name="ISABELA VITORIA DA SILVA ." userId="S::isabela.vsilva@bandtec.com.br::1ed8fbe3-9034-421e-9592-f02faf69f790" providerId="AD" clId="Web-{5A448C6F-5793-2910-643B-2D094DFB7C66}" dt="2020-06-27T02:09:32.265" v="24" actId="14100"/>
          <ac:picMkLst>
            <pc:docMk/>
            <pc:sldMk cId="3377346975" sldId="320"/>
            <ac:picMk id="5" creationId="{2375E1A2-BF4B-46E9-A175-7ECCDD59B8A4}"/>
          </ac:picMkLst>
        </pc:picChg>
        <pc:picChg chg="del">
          <ac:chgData name="ISABELA VITORIA DA SILVA ." userId="S::isabela.vsilva@bandtec.com.br::1ed8fbe3-9034-421e-9592-f02faf69f790" providerId="AD" clId="Web-{5A448C6F-5793-2910-643B-2D094DFB7C66}" dt="2020-06-27T02:08:46.746" v="7"/>
          <ac:picMkLst>
            <pc:docMk/>
            <pc:sldMk cId="3377346975" sldId="320"/>
            <ac:picMk id="8" creationId="{278BB862-91D8-491F-AED5-2586FEBE9E9F}"/>
          </ac:picMkLst>
        </pc:picChg>
        <pc:picChg chg="del">
          <ac:chgData name="ISABELA VITORIA DA SILVA ." userId="S::isabela.vsilva@bandtec.com.br::1ed8fbe3-9034-421e-9592-f02faf69f790" providerId="AD" clId="Web-{5A448C6F-5793-2910-643B-2D094DFB7C66}" dt="2020-06-27T02:08:45.371" v="6"/>
          <ac:picMkLst>
            <pc:docMk/>
            <pc:sldMk cId="3377346975" sldId="320"/>
            <ac:picMk id="9" creationId="{73717A7C-5175-4857-ABDE-43BEAAA3BC66}"/>
          </ac:picMkLst>
        </pc:picChg>
        <pc:picChg chg="del">
          <ac:chgData name="ISABELA VITORIA DA SILVA ." userId="S::isabela.vsilva@bandtec.com.br::1ed8fbe3-9034-421e-9592-f02faf69f790" providerId="AD" clId="Web-{5A448C6F-5793-2910-643B-2D094DFB7C66}" dt="2020-06-27T02:08:32.855" v="5"/>
          <ac:picMkLst>
            <pc:docMk/>
            <pc:sldMk cId="3377346975" sldId="320"/>
            <ac:picMk id="10" creationId="{AF40E34E-30F1-4791-9923-B43D97142F1F}"/>
          </ac:picMkLst>
        </pc:picChg>
      </pc:sldChg>
      <pc:sldChg chg="modSp del">
        <pc:chgData name="ISABELA VITORIA DA SILVA ." userId="S::isabela.vsilva@bandtec.com.br::1ed8fbe3-9034-421e-9592-f02faf69f790" providerId="AD" clId="Web-{5A448C6F-5793-2910-643B-2D094DFB7C66}" dt="2020-06-27T02:08:16.541" v="1"/>
        <pc:sldMkLst>
          <pc:docMk/>
          <pc:sldMk cId="3790835233" sldId="321"/>
        </pc:sldMkLst>
        <pc:picChg chg="mod">
          <ac:chgData name="ISABELA VITORIA DA SILVA ." userId="S::isabela.vsilva@bandtec.com.br::1ed8fbe3-9034-421e-9592-f02faf69f790" providerId="AD" clId="Web-{5A448C6F-5793-2910-643B-2D094DFB7C66}" dt="2020-06-27T02:08:13.635" v="0" actId="1076"/>
          <ac:picMkLst>
            <pc:docMk/>
            <pc:sldMk cId="3790835233" sldId="321"/>
            <ac:picMk id="2" creationId="{E295F7BD-6CDB-4BC1-9A77-3278E4536395}"/>
          </ac:picMkLst>
        </pc:picChg>
      </pc:sldChg>
      <pc:sldChg chg="addSp modSp ord">
        <pc:chgData name="ISABELA VITORIA DA SILVA ." userId="S::isabela.vsilva@bandtec.com.br::1ed8fbe3-9034-421e-9592-f02faf69f790" providerId="AD" clId="Web-{5A448C6F-5793-2910-643B-2D094DFB7C66}" dt="2020-06-27T03:10:28.283" v="430" actId="1076"/>
        <pc:sldMkLst>
          <pc:docMk/>
          <pc:sldMk cId="604198146" sldId="324"/>
        </pc:sldMkLst>
        <pc:spChg chg="mod">
          <ac:chgData name="ISABELA VITORIA DA SILVA ." userId="S::isabela.vsilva@bandtec.com.br::1ed8fbe3-9034-421e-9592-f02faf69f790" providerId="AD" clId="Web-{5A448C6F-5793-2910-643B-2D094DFB7C66}" dt="2020-06-27T03:10:28.283" v="430" actId="1076"/>
          <ac:spMkLst>
            <pc:docMk/>
            <pc:sldMk cId="604198146" sldId="324"/>
            <ac:spMk id="7" creationId="{5F21D7A3-9993-44BA-B9EF-40D8FFF783F1}"/>
          </ac:spMkLst>
        </pc:spChg>
        <pc:picChg chg="add mod">
          <ac:chgData name="ISABELA VITORIA DA SILVA ." userId="S::isabela.vsilva@bandtec.com.br::1ed8fbe3-9034-421e-9592-f02faf69f790" providerId="AD" clId="Web-{5A448C6F-5793-2910-643B-2D094DFB7C66}" dt="2020-06-27T03:05:44.205" v="410" actId="14100"/>
          <ac:picMkLst>
            <pc:docMk/>
            <pc:sldMk cId="604198146" sldId="324"/>
            <ac:picMk id="3" creationId="{40D0F56A-5A3A-442A-8744-58C2E58CEA75}"/>
          </ac:picMkLst>
        </pc:picChg>
        <pc:picChg chg="mod modCrop">
          <ac:chgData name="ISABELA VITORIA DA SILVA ." userId="S::isabela.vsilva@bandtec.com.br::1ed8fbe3-9034-421e-9592-f02faf69f790" providerId="AD" clId="Web-{5A448C6F-5793-2910-643B-2D094DFB7C66}" dt="2020-06-27T03:05:32.407" v="407" actId="14100"/>
          <ac:picMkLst>
            <pc:docMk/>
            <pc:sldMk cId="604198146" sldId="324"/>
            <ac:picMk id="5" creationId="{09F271BC-2DAA-4E25-A93F-E0FBE7C645FB}"/>
          </ac:picMkLst>
        </pc:picChg>
        <pc:picChg chg="mod modCrop">
          <ac:chgData name="ISABELA VITORIA DA SILVA ." userId="S::isabela.vsilva@bandtec.com.br::1ed8fbe3-9034-421e-9592-f02faf69f790" providerId="AD" clId="Web-{5A448C6F-5793-2910-643B-2D094DFB7C66}" dt="2020-06-27T03:07:22.172" v="423" actId="14100"/>
          <ac:picMkLst>
            <pc:docMk/>
            <pc:sldMk cId="604198146" sldId="324"/>
            <ac:picMk id="6" creationId="{EAF6DD46-7D2D-43E4-8246-982D6912161E}"/>
          </ac:picMkLst>
        </pc:picChg>
        <pc:picChg chg="add mod modCrop">
          <ac:chgData name="ISABELA VITORIA DA SILVA ." userId="S::isabela.vsilva@bandtec.com.br::1ed8fbe3-9034-421e-9592-f02faf69f790" providerId="AD" clId="Web-{5A448C6F-5793-2910-643B-2D094DFB7C66}" dt="2020-06-27T03:07:24.454" v="424" actId="14100"/>
          <ac:picMkLst>
            <pc:docMk/>
            <pc:sldMk cId="604198146" sldId="324"/>
            <ac:picMk id="8" creationId="{847D8BD4-CAD0-4D1D-8DC6-DE6BFA3D0581}"/>
          </ac:picMkLst>
        </pc:picChg>
        <pc:picChg chg="add mod modCrop">
          <ac:chgData name="ISABELA VITORIA DA SILVA ." userId="S::isabela.vsilva@bandtec.com.br::1ed8fbe3-9034-421e-9592-f02faf69f790" providerId="AD" clId="Web-{5A448C6F-5793-2910-643B-2D094DFB7C66}" dt="2020-06-27T03:05:36.595" v="408" actId="14100"/>
          <ac:picMkLst>
            <pc:docMk/>
            <pc:sldMk cId="604198146" sldId="324"/>
            <ac:picMk id="9" creationId="{A9A9F8D2-6812-4532-8795-C22BFF6BC388}"/>
          </ac:picMkLst>
        </pc:picChg>
        <pc:picChg chg="add mod modCrop">
          <ac:chgData name="ISABELA VITORIA DA SILVA ." userId="S::isabela.vsilva@bandtec.com.br::1ed8fbe3-9034-421e-9592-f02faf69f790" providerId="AD" clId="Web-{5A448C6F-5793-2910-643B-2D094DFB7C66}" dt="2020-06-27T03:07:19.203" v="422" actId="14100"/>
          <ac:picMkLst>
            <pc:docMk/>
            <pc:sldMk cId="604198146" sldId="324"/>
            <ac:picMk id="10" creationId="{BD0A9AAD-EDD4-4825-9598-BD33481E565B}"/>
          </ac:picMkLst>
        </pc:picChg>
      </pc:sldChg>
      <pc:sldChg chg="addSp">
        <pc:chgData name="ISABELA VITORIA DA SILVA ." userId="S::isabela.vsilva@bandtec.com.br::1ed8fbe3-9034-421e-9592-f02faf69f790" providerId="AD" clId="Web-{5A448C6F-5793-2910-643B-2D094DFB7C66}" dt="2020-06-27T02:56:23.840" v="349"/>
        <pc:sldMkLst>
          <pc:docMk/>
          <pc:sldMk cId="400213391" sldId="326"/>
        </pc:sldMkLst>
        <pc:picChg chg="add">
          <ac:chgData name="ISABELA VITORIA DA SILVA ." userId="S::isabela.vsilva@bandtec.com.br::1ed8fbe3-9034-421e-9592-f02faf69f790" providerId="AD" clId="Web-{5A448C6F-5793-2910-643B-2D094DFB7C66}" dt="2020-06-27T02:56:23.840" v="349"/>
          <ac:picMkLst>
            <pc:docMk/>
            <pc:sldMk cId="400213391" sldId="326"/>
            <ac:picMk id="2" creationId="{D9C9B7E7-460E-4F17-BD0F-E0938E023CC0}"/>
          </ac:picMkLst>
        </pc:picChg>
      </pc:sldChg>
      <pc:sldChg chg="addSp delSp modSp new ord">
        <pc:chgData name="ISABELA VITORIA DA SILVA ." userId="S::isabela.vsilva@bandtec.com.br::1ed8fbe3-9034-421e-9592-f02faf69f790" providerId="AD" clId="Web-{5A448C6F-5793-2910-643B-2D094DFB7C66}" dt="2020-06-27T02:36:44.082" v="323" actId="20577"/>
        <pc:sldMkLst>
          <pc:docMk/>
          <pc:sldMk cId="3135642610" sldId="327"/>
        </pc:sldMkLst>
        <pc:spChg chg="del mod">
          <ac:chgData name="ISABELA VITORIA DA SILVA ." userId="S::isabela.vsilva@bandtec.com.br::1ed8fbe3-9034-421e-9592-f02faf69f790" providerId="AD" clId="Web-{5A448C6F-5793-2910-643B-2D094DFB7C66}" dt="2020-06-27T02:26:47.093" v="182"/>
          <ac:spMkLst>
            <pc:docMk/>
            <pc:sldMk cId="3135642610" sldId="327"/>
            <ac:spMk id="2" creationId="{E7F43971-1033-47A9-B5C2-1A408508A513}"/>
          </ac:spMkLst>
        </pc:spChg>
        <pc:spChg chg="del mod">
          <ac:chgData name="ISABELA VITORIA DA SILVA ." userId="S::isabela.vsilva@bandtec.com.br::1ed8fbe3-9034-421e-9592-f02faf69f790" providerId="AD" clId="Web-{5A448C6F-5793-2910-643B-2D094DFB7C66}" dt="2020-06-27T02:26:44.217" v="181"/>
          <ac:spMkLst>
            <pc:docMk/>
            <pc:sldMk cId="3135642610" sldId="327"/>
            <ac:spMk id="3" creationId="{B6A493CE-3A73-4E15-B3A1-47DBC016B928}"/>
          </ac:spMkLst>
        </pc:spChg>
        <pc:spChg chg="del mod">
          <ac:chgData name="ISABELA VITORIA DA SILVA ." userId="S::isabela.vsilva@bandtec.com.br::1ed8fbe3-9034-421e-9592-f02faf69f790" providerId="AD" clId="Web-{5A448C6F-5793-2910-643B-2D094DFB7C66}" dt="2020-06-27T02:26:52.702" v="184"/>
          <ac:spMkLst>
            <pc:docMk/>
            <pc:sldMk cId="3135642610" sldId="327"/>
            <ac:spMk id="4" creationId="{926C1F63-FAA4-4167-92C3-50DF96045401}"/>
          </ac:spMkLst>
        </pc:spChg>
        <pc:spChg chg="add mod">
          <ac:chgData name="ISABELA VITORIA DA SILVA ." userId="S::isabela.vsilva@bandtec.com.br::1ed8fbe3-9034-421e-9592-f02faf69f790" providerId="AD" clId="Web-{5A448C6F-5793-2910-643B-2D094DFB7C66}" dt="2020-06-27T02:35:22.327" v="306" actId="1076"/>
          <ac:spMkLst>
            <pc:docMk/>
            <pc:sldMk cId="3135642610" sldId="327"/>
            <ac:spMk id="8" creationId="{79D2CB4C-CC6B-410E-8B2D-2E705F0B81EB}"/>
          </ac:spMkLst>
        </pc:spChg>
        <pc:spChg chg="add del">
          <ac:chgData name="ISABELA VITORIA DA SILVA ." userId="S::isabela.vsilva@bandtec.com.br::1ed8fbe3-9034-421e-9592-f02faf69f790" providerId="AD" clId="Web-{5A448C6F-5793-2910-643B-2D094DFB7C66}" dt="2020-06-27T02:31:12.655" v="209"/>
          <ac:spMkLst>
            <pc:docMk/>
            <pc:sldMk cId="3135642610" sldId="327"/>
            <ac:spMk id="11" creationId="{3B0044AB-85EE-4D04-801A-84F58F9548BE}"/>
          </ac:spMkLst>
        </pc:spChg>
        <pc:spChg chg="add">
          <ac:chgData name="ISABELA VITORIA DA SILVA ." userId="S::isabela.vsilva@bandtec.com.br::1ed8fbe3-9034-421e-9592-f02faf69f790" providerId="AD" clId="Web-{5A448C6F-5793-2910-643B-2D094DFB7C66}" dt="2020-06-27T02:32:20.066" v="216"/>
          <ac:spMkLst>
            <pc:docMk/>
            <pc:sldMk cId="3135642610" sldId="327"/>
            <ac:spMk id="13" creationId="{3B0044AB-85EE-4D04-801A-84F58F9548BE}"/>
          </ac:spMkLst>
        </pc:spChg>
        <pc:spChg chg="add mod">
          <ac:chgData name="ISABELA VITORIA DA SILVA ." userId="S::isabela.vsilva@bandtec.com.br::1ed8fbe3-9034-421e-9592-f02faf69f790" providerId="AD" clId="Web-{5A448C6F-5793-2910-643B-2D094DFB7C66}" dt="2020-06-27T02:36:44.082" v="323" actId="20577"/>
          <ac:spMkLst>
            <pc:docMk/>
            <pc:sldMk cId="3135642610" sldId="327"/>
            <ac:spMk id="14" creationId="{E939F344-33B7-4AFC-93FA-AC6319AF3931}"/>
          </ac:spMkLst>
        </pc:spChg>
        <pc:picChg chg="add del mod">
          <ac:chgData name="ISABELA VITORIA DA SILVA ." userId="S::isabela.vsilva@bandtec.com.br::1ed8fbe3-9034-421e-9592-f02faf69f790" providerId="AD" clId="Web-{5A448C6F-5793-2910-643B-2D094DFB7C66}" dt="2020-06-27T02:19:13.534" v="116"/>
          <ac:picMkLst>
            <pc:docMk/>
            <pc:sldMk cId="3135642610" sldId="327"/>
            <ac:picMk id="5" creationId="{18814D73-F65D-451E-BE8A-F0310DD5F9C6}"/>
          </ac:picMkLst>
        </pc:picChg>
        <pc:picChg chg="add del mod">
          <ac:chgData name="ISABELA VITORIA DA SILVA ." userId="S::isabela.vsilva@bandtec.com.br::1ed8fbe3-9034-421e-9592-f02faf69f790" providerId="AD" clId="Web-{5A448C6F-5793-2910-643B-2D094DFB7C66}" dt="2020-06-27T02:20:49.665" v="134"/>
          <ac:picMkLst>
            <pc:docMk/>
            <pc:sldMk cId="3135642610" sldId="327"/>
            <ac:picMk id="6" creationId="{2537332A-3619-4EB9-8280-E4F16BD6146E}"/>
          </ac:picMkLst>
        </pc:picChg>
        <pc:picChg chg="add del mod ord modCrop">
          <ac:chgData name="ISABELA VITORIA DA SILVA ." userId="S::isabela.vsilva@bandtec.com.br::1ed8fbe3-9034-421e-9592-f02faf69f790" providerId="AD" clId="Web-{5A448C6F-5793-2910-643B-2D094DFB7C66}" dt="2020-06-27T02:28:42.896" v="199"/>
          <ac:picMkLst>
            <pc:docMk/>
            <pc:sldMk cId="3135642610" sldId="327"/>
            <ac:picMk id="9" creationId="{780C0D87-6D5D-43D6-A339-3594581319CA}"/>
          </ac:picMkLst>
        </pc:picChg>
        <pc:picChg chg="add del mod">
          <ac:chgData name="ISABELA VITORIA DA SILVA ." userId="S::isabela.vsilva@bandtec.com.br::1ed8fbe3-9034-421e-9592-f02faf69f790" providerId="AD" clId="Web-{5A448C6F-5793-2910-643B-2D094DFB7C66}" dt="2020-06-27T02:31:31.078" v="210"/>
          <ac:picMkLst>
            <pc:docMk/>
            <pc:sldMk cId="3135642610" sldId="327"/>
            <ac:picMk id="10" creationId="{D0748FBF-34DB-4B7A-80AF-4F0B74682428}"/>
          </ac:picMkLst>
        </pc:picChg>
        <pc:picChg chg="add mod">
          <ac:chgData name="ISABELA VITORIA DA SILVA ." userId="S::isabela.vsilva@bandtec.com.br::1ed8fbe3-9034-421e-9592-f02faf69f790" providerId="AD" clId="Web-{5A448C6F-5793-2910-643B-2D094DFB7C66}" dt="2020-06-27T02:33:03.928" v="236" actId="14100"/>
          <ac:picMkLst>
            <pc:docMk/>
            <pc:sldMk cId="3135642610" sldId="327"/>
            <ac:picMk id="12" creationId="{7E3ABFEC-E03D-4AA6-B738-DE2B3C1DCF42}"/>
          </ac:picMkLst>
        </pc:picChg>
      </pc:sldChg>
      <pc:sldChg chg="addSp delSp modSp new ord">
        <pc:chgData name="ISABELA VITORIA DA SILVA ." userId="S::isabela.vsilva@bandtec.com.br::1ed8fbe3-9034-421e-9592-f02faf69f790" providerId="AD" clId="Web-{5A448C6F-5793-2910-643B-2D094DFB7C66}" dt="2020-06-27T03:17:44.763" v="515" actId="20577"/>
        <pc:sldMkLst>
          <pc:docMk/>
          <pc:sldMk cId="1517558489" sldId="328"/>
        </pc:sldMkLst>
        <pc:spChg chg="add mod">
          <ac:chgData name="ISABELA VITORIA DA SILVA ." userId="S::isabela.vsilva@bandtec.com.br::1ed8fbe3-9034-421e-9592-f02faf69f790" providerId="AD" clId="Web-{5A448C6F-5793-2910-643B-2D094DFB7C66}" dt="2020-06-27T03:17:44.763" v="515" actId="20577"/>
          <ac:spMkLst>
            <pc:docMk/>
            <pc:sldMk cId="1517558489" sldId="328"/>
            <ac:spMk id="3" creationId="{70F61BC1-42E3-4E78-8A66-7831824EBCE2}"/>
          </ac:spMkLst>
        </pc:spChg>
        <pc:picChg chg="add del mod">
          <ac:chgData name="ISABELA VITORIA DA SILVA ." userId="S::isabela.vsilva@bandtec.com.br::1ed8fbe3-9034-421e-9592-f02faf69f790" providerId="AD" clId="Web-{5A448C6F-5793-2910-643B-2D094DFB7C66}" dt="2020-06-27T02:44:29.719" v="328"/>
          <ac:picMkLst>
            <pc:docMk/>
            <pc:sldMk cId="1517558489" sldId="328"/>
            <ac:picMk id="2" creationId="{6260D179-0B47-4C5A-B6EE-143A01A20AAE}"/>
          </ac:picMkLst>
        </pc:picChg>
        <pc:picChg chg="add mod ord">
          <ac:chgData name="ISABELA VITORIA DA SILVA ." userId="S::isabela.vsilva@bandtec.com.br::1ed8fbe3-9034-421e-9592-f02faf69f790" providerId="AD" clId="Web-{5A448C6F-5793-2910-643B-2D094DFB7C66}" dt="2020-06-27T03:14:08.469" v="471"/>
          <ac:picMkLst>
            <pc:docMk/>
            <pc:sldMk cId="1517558489" sldId="328"/>
            <ac:picMk id="4" creationId="{5155FF7B-CBC9-4E46-A215-3C194874E454}"/>
          </ac:picMkLst>
        </pc:picChg>
        <pc:cxnChg chg="add mod">
          <ac:chgData name="ISABELA VITORIA DA SILVA ." userId="S::isabela.vsilva@bandtec.com.br::1ed8fbe3-9034-421e-9592-f02faf69f790" providerId="AD" clId="Web-{5A448C6F-5793-2910-643B-2D094DFB7C66}" dt="2020-06-27T03:17:27.746" v="509"/>
          <ac:cxnSpMkLst>
            <pc:docMk/>
            <pc:sldMk cId="1517558489" sldId="328"/>
            <ac:cxnSpMk id="5" creationId="{CEADCD5E-0E31-4F11-B23B-A41F4B1D2BEE}"/>
          </ac:cxnSpMkLst>
        </pc:cxnChg>
      </pc:sldChg>
      <pc:sldChg chg="modSp add del replId">
        <pc:chgData name="ISABELA VITORIA DA SILVA ." userId="S::isabela.vsilva@bandtec.com.br::1ed8fbe3-9034-421e-9592-f02faf69f790" providerId="AD" clId="Web-{5A448C6F-5793-2910-643B-2D094DFB7C66}" dt="2020-06-27T02:26:41.577" v="180"/>
        <pc:sldMkLst>
          <pc:docMk/>
          <pc:sldMk cId="3634007469" sldId="328"/>
        </pc:sldMkLst>
        <pc:spChg chg="mod">
          <ac:chgData name="ISABELA VITORIA DA SILVA ." userId="S::isabela.vsilva@bandtec.com.br::1ed8fbe3-9034-421e-9592-f02faf69f790" providerId="AD" clId="Web-{5A448C6F-5793-2910-643B-2D094DFB7C66}" dt="2020-06-27T02:26:33.654" v="179"/>
          <ac:spMkLst>
            <pc:docMk/>
            <pc:sldMk cId="3634007469" sldId="328"/>
            <ac:spMk id="7" creationId="{00000000-0000-0000-0000-000000000000}"/>
          </ac:spMkLst>
        </pc:spChg>
        <pc:grpChg chg="mod">
          <ac:chgData name="ISABELA VITORIA DA SILVA ." userId="S::isabela.vsilva@bandtec.com.br::1ed8fbe3-9034-421e-9592-f02faf69f790" providerId="AD" clId="Web-{5A448C6F-5793-2910-643B-2D094DFB7C66}" dt="2020-06-27T02:23:13.642" v="147" actId="14100"/>
          <ac:grpSpMkLst>
            <pc:docMk/>
            <pc:sldMk cId="3634007469" sldId="328"/>
            <ac:grpSpMk id="5" creationId="{00000000-0000-0000-0000-000000000000}"/>
          </ac:grpSpMkLst>
        </pc:grpChg>
        <pc:picChg chg="mod">
          <ac:chgData name="ISABELA VITORIA DA SILVA ." userId="S::isabela.vsilva@bandtec.com.br::1ed8fbe3-9034-421e-9592-f02faf69f790" providerId="AD" clId="Web-{5A448C6F-5793-2910-643B-2D094DFB7C66}" dt="2020-06-27T02:22:57.751" v="144" actId="14100"/>
          <ac:picMkLst>
            <pc:docMk/>
            <pc:sldMk cId="3634007469" sldId="328"/>
            <ac:picMk id="3074" creationId="{00000000-0000-0000-0000-000000000000}"/>
          </ac:picMkLst>
        </pc:picChg>
      </pc:sldChg>
      <pc:sldChg chg="addSp modSp new ord">
        <pc:chgData name="ISABELA VITORIA DA SILVA ." userId="S::isabela.vsilva@bandtec.com.br::1ed8fbe3-9034-421e-9592-f02faf69f790" providerId="AD" clId="Web-{5A448C6F-5793-2910-643B-2D094DFB7C66}" dt="2020-06-27T02:45:47.005" v="346"/>
        <pc:sldMkLst>
          <pc:docMk/>
          <pc:sldMk cId="4051610633" sldId="329"/>
        </pc:sldMkLst>
        <pc:spChg chg="add mod">
          <ac:chgData name="ISABELA VITORIA DA SILVA ." userId="S::isabela.vsilva@bandtec.com.br::1ed8fbe3-9034-421e-9592-f02faf69f790" providerId="AD" clId="Web-{5A448C6F-5793-2910-643B-2D094DFB7C66}" dt="2020-06-27T02:45:44.005" v="344" actId="20577"/>
          <ac:spMkLst>
            <pc:docMk/>
            <pc:sldMk cId="4051610633" sldId="329"/>
            <ac:spMk id="2" creationId="{4A5AE70E-2892-4B25-97DE-9BEA98C1E21E}"/>
          </ac:spMkLst>
        </pc:spChg>
      </pc:sldChg>
      <pc:sldChg chg="add del replId">
        <pc:chgData name="ISABELA VITORIA DA SILVA ." userId="S::isabela.vsilva@bandtec.com.br::1ed8fbe3-9034-421e-9592-f02faf69f790" providerId="AD" clId="Web-{5A448C6F-5793-2910-643B-2D094DFB7C66}" dt="2020-06-27T02:56:34.107" v="351"/>
        <pc:sldMkLst>
          <pc:docMk/>
          <pc:sldMk cId="2775770546" sldId="330"/>
        </pc:sldMkLst>
      </pc:sldChg>
    </pc:docChg>
  </pc:docChgLst>
  <pc:docChgLst>
    <pc:chgData name="ISABELA VITORIA DA SILVA ." userId="S::isabela.vsilva@bandtec.com.br::1ed8fbe3-9034-421e-9592-f02faf69f790" providerId="AD" clId="Web-{95E29355-34DA-CFD9-183D-52155E33F318}"/>
    <pc:docChg chg="addSld delSld modSld sldOrd">
      <pc:chgData name="ISABELA VITORIA DA SILVA ." userId="S::isabela.vsilva@bandtec.com.br::1ed8fbe3-9034-421e-9592-f02faf69f790" providerId="AD" clId="Web-{95E29355-34DA-CFD9-183D-52155E33F318}" dt="2020-06-26T21:02:51.600" v="2588" actId="20577"/>
      <pc:docMkLst>
        <pc:docMk/>
      </pc:docMkLst>
      <pc:sldChg chg="modSp">
        <pc:chgData name="ISABELA VITORIA DA SILVA ." userId="S::isabela.vsilva@bandtec.com.br::1ed8fbe3-9034-421e-9592-f02faf69f790" providerId="AD" clId="Web-{95E29355-34DA-CFD9-183D-52155E33F318}" dt="2020-06-26T19:28:39.110" v="0" actId="1076"/>
        <pc:sldMkLst>
          <pc:docMk/>
          <pc:sldMk cId="3475054370" sldId="290"/>
        </pc:sldMkLst>
        <pc:picChg chg="mod">
          <ac:chgData name="ISABELA VITORIA DA SILVA ." userId="S::isabela.vsilva@bandtec.com.br::1ed8fbe3-9034-421e-9592-f02faf69f790" providerId="AD" clId="Web-{95E29355-34DA-CFD9-183D-52155E33F318}" dt="2020-06-26T19:28:39.110" v="0" actId="1076"/>
          <ac:picMkLst>
            <pc:docMk/>
            <pc:sldMk cId="3475054370" sldId="290"/>
            <ac:picMk id="3" creationId="{F609B243-586F-481F-897E-60C1B77550E6}"/>
          </ac:picMkLst>
        </pc:picChg>
      </pc:sldChg>
      <pc:sldChg chg="del">
        <pc:chgData name="ISABELA VITORIA DA SILVA ." userId="S::isabela.vsilva@bandtec.com.br::1ed8fbe3-9034-421e-9592-f02faf69f790" providerId="AD" clId="Web-{95E29355-34DA-CFD9-183D-52155E33F318}" dt="2020-06-26T20:31:28.784" v="2320"/>
        <pc:sldMkLst>
          <pc:docMk/>
          <pc:sldMk cId="2141396335" sldId="304"/>
        </pc:sldMkLst>
      </pc:sldChg>
      <pc:sldChg chg="addSp delSp modSp">
        <pc:chgData name="ISABELA VITORIA DA SILVA ." userId="S::isabela.vsilva@bandtec.com.br::1ed8fbe3-9034-421e-9592-f02faf69f790" providerId="AD" clId="Web-{95E29355-34DA-CFD9-183D-52155E33F318}" dt="2020-06-26T20:57:04.528" v="2546" actId="1076"/>
        <pc:sldMkLst>
          <pc:docMk/>
          <pc:sldMk cId="2359350886" sldId="306"/>
        </pc:sldMkLst>
        <pc:spChg chg="mod">
          <ac:chgData name="ISABELA VITORIA DA SILVA ." userId="S::isabela.vsilva@bandtec.com.br::1ed8fbe3-9034-421e-9592-f02faf69f790" providerId="AD" clId="Web-{95E29355-34DA-CFD9-183D-52155E33F318}" dt="2020-06-26T20:56:48.512" v="2543" actId="1076"/>
          <ac:spMkLst>
            <pc:docMk/>
            <pc:sldMk cId="2359350886" sldId="306"/>
            <ac:spMk id="9" creationId="{00000000-0000-0000-0000-000000000000}"/>
          </ac:spMkLst>
        </pc:spChg>
        <pc:spChg chg="mod">
          <ac:chgData name="ISABELA VITORIA DA SILVA ." userId="S::isabela.vsilva@bandtec.com.br::1ed8fbe3-9034-421e-9592-f02faf69f790" providerId="AD" clId="Web-{95E29355-34DA-CFD9-183D-52155E33F318}" dt="2020-06-26T20:56:46.715" v="2542" actId="1076"/>
          <ac:spMkLst>
            <pc:docMk/>
            <pc:sldMk cId="2359350886" sldId="306"/>
            <ac:spMk id="11" creationId="{00000000-0000-0000-0000-000000000000}"/>
          </ac:spMkLst>
        </pc:spChg>
        <pc:spChg chg="mod">
          <ac:chgData name="ISABELA VITORIA DA SILVA ." userId="S::isabela.vsilva@bandtec.com.br::1ed8fbe3-9034-421e-9592-f02faf69f790" providerId="AD" clId="Web-{95E29355-34DA-CFD9-183D-52155E33F318}" dt="2020-06-26T20:57:04.528" v="2546" actId="1076"/>
          <ac:spMkLst>
            <pc:docMk/>
            <pc:sldMk cId="2359350886" sldId="306"/>
            <ac:spMk id="12" creationId="{00000000-0000-0000-0000-000000000000}"/>
          </ac:spMkLst>
        </pc:spChg>
        <pc:picChg chg="add mod">
          <ac:chgData name="ISABELA VITORIA DA SILVA ." userId="S::isabela.vsilva@bandtec.com.br::1ed8fbe3-9034-421e-9592-f02faf69f790" providerId="AD" clId="Web-{95E29355-34DA-CFD9-183D-52155E33F318}" dt="2020-06-26T20:56:51.184" v="2544" actId="1076"/>
          <ac:picMkLst>
            <pc:docMk/>
            <pc:sldMk cId="2359350886" sldId="306"/>
            <ac:picMk id="2" creationId="{B56137D4-E9CD-46E4-8A90-D885F68AF84B}"/>
          </ac:picMkLst>
        </pc:picChg>
        <pc:picChg chg="del">
          <ac:chgData name="ISABELA VITORIA DA SILVA ." userId="S::isabela.vsilva@bandtec.com.br::1ed8fbe3-9034-421e-9592-f02faf69f790" providerId="AD" clId="Web-{95E29355-34DA-CFD9-183D-52155E33F318}" dt="2020-06-26T20:53:08.397" v="2517"/>
          <ac:picMkLst>
            <pc:docMk/>
            <pc:sldMk cId="2359350886" sldId="306"/>
            <ac:picMk id="7172" creationId="{00000000-0000-0000-0000-000000000000}"/>
          </ac:picMkLst>
        </pc:picChg>
      </pc:sldChg>
      <pc:sldChg chg="addSp delSp modSp ord">
        <pc:chgData name="ISABELA VITORIA DA SILVA ." userId="S::isabela.vsilva@bandtec.com.br::1ed8fbe3-9034-421e-9592-f02faf69f790" providerId="AD" clId="Web-{95E29355-34DA-CFD9-183D-52155E33F318}" dt="2020-06-26T20:47:41.763" v="2516"/>
        <pc:sldMkLst>
          <pc:docMk/>
          <pc:sldMk cId="3421170006" sldId="307"/>
        </pc:sldMkLst>
        <pc:spChg chg="mod">
          <ac:chgData name="ISABELA VITORIA DA SILVA ." userId="S::isabela.vsilva@bandtec.com.br::1ed8fbe3-9034-421e-9592-f02faf69f790" providerId="AD" clId="Web-{95E29355-34DA-CFD9-183D-52155E33F318}" dt="2020-06-26T20:47:32.419" v="2514" actId="20577"/>
          <ac:spMkLst>
            <pc:docMk/>
            <pc:sldMk cId="3421170006" sldId="307"/>
            <ac:spMk id="16" creationId="{00000000-0000-0000-0000-000000000000}"/>
          </ac:spMkLst>
        </pc:spChg>
        <pc:picChg chg="add mod">
          <ac:chgData name="ISABELA VITORIA DA SILVA ." userId="S::isabela.vsilva@bandtec.com.br::1ed8fbe3-9034-421e-9592-f02faf69f790" providerId="AD" clId="Web-{95E29355-34DA-CFD9-183D-52155E33F318}" dt="2020-06-26T20:47:24.825" v="2504" actId="1076"/>
          <ac:picMkLst>
            <pc:docMk/>
            <pc:sldMk cId="3421170006" sldId="307"/>
            <ac:picMk id="2" creationId="{49A5524C-A40C-413C-B6F2-8572D48479D1}"/>
          </ac:picMkLst>
        </pc:picChg>
        <pc:picChg chg="del">
          <ac:chgData name="ISABELA VITORIA DA SILVA ." userId="S::isabela.vsilva@bandtec.com.br::1ed8fbe3-9034-421e-9592-f02faf69f790" providerId="AD" clId="Web-{95E29355-34DA-CFD9-183D-52155E33F318}" dt="2020-06-26T20:46:53.793" v="2499"/>
          <ac:picMkLst>
            <pc:docMk/>
            <pc:sldMk cId="3421170006" sldId="307"/>
            <ac:picMk id="3" creationId="{CD3D3C93-7102-4A0F-BE6F-D9ABD8A78CE2}"/>
          </ac:picMkLst>
        </pc:picChg>
      </pc:sldChg>
      <pc:sldChg chg="modSp">
        <pc:chgData name="ISABELA VITORIA DA SILVA ." userId="S::isabela.vsilva@bandtec.com.br::1ed8fbe3-9034-421e-9592-f02faf69f790" providerId="AD" clId="Web-{95E29355-34DA-CFD9-183D-52155E33F318}" dt="2020-06-26T20:35:57.556" v="2347"/>
        <pc:sldMkLst>
          <pc:docMk/>
          <pc:sldMk cId="586822337" sldId="310"/>
        </pc:sldMkLst>
        <pc:spChg chg="mod">
          <ac:chgData name="ISABELA VITORIA DA SILVA ." userId="S::isabela.vsilva@bandtec.com.br::1ed8fbe3-9034-421e-9592-f02faf69f790" providerId="AD" clId="Web-{95E29355-34DA-CFD9-183D-52155E33F318}" dt="2020-06-26T20:35:57.556" v="2347"/>
          <ac:spMkLst>
            <pc:docMk/>
            <pc:sldMk cId="586822337" sldId="310"/>
            <ac:spMk id="8" creationId="{00000000-0000-0000-0000-000000000000}"/>
          </ac:spMkLst>
        </pc:spChg>
      </pc:sldChg>
      <pc:sldChg chg="modSp">
        <pc:chgData name="ISABELA VITORIA DA SILVA ." userId="S::isabela.vsilva@bandtec.com.br::1ed8fbe3-9034-421e-9592-f02faf69f790" providerId="AD" clId="Web-{95E29355-34DA-CFD9-183D-52155E33F318}" dt="2020-06-26T19:35:04.339" v="3" actId="1076"/>
        <pc:sldMkLst>
          <pc:docMk/>
          <pc:sldMk cId="1290586449" sldId="315"/>
        </pc:sldMkLst>
        <pc:spChg chg="mod">
          <ac:chgData name="ISABELA VITORIA DA SILVA ." userId="S::isabela.vsilva@bandtec.com.br::1ed8fbe3-9034-421e-9592-f02faf69f790" providerId="AD" clId="Web-{95E29355-34DA-CFD9-183D-52155E33F318}" dt="2020-06-26T19:32:24.085" v="2" actId="1076"/>
          <ac:spMkLst>
            <pc:docMk/>
            <pc:sldMk cId="1290586449" sldId="315"/>
            <ac:spMk id="2" creationId="{88B49540-D0BC-4A00-81AF-810DF48BE5D3}"/>
          </ac:spMkLst>
        </pc:spChg>
        <pc:spChg chg="mod">
          <ac:chgData name="ISABELA VITORIA DA SILVA ." userId="S::isabela.vsilva@bandtec.com.br::1ed8fbe3-9034-421e-9592-f02faf69f790" providerId="AD" clId="Web-{95E29355-34DA-CFD9-183D-52155E33F318}" dt="2020-06-26T19:35:04.339" v="3" actId="1076"/>
          <ac:spMkLst>
            <pc:docMk/>
            <pc:sldMk cId="1290586449" sldId="315"/>
            <ac:spMk id="3" creationId="{B701AB76-318D-4615-8000-E4D389708B84}"/>
          </ac:spMkLst>
        </pc:spChg>
        <pc:spChg chg="mod">
          <ac:chgData name="ISABELA VITORIA DA SILVA ." userId="S::isabela.vsilva@bandtec.com.br::1ed8fbe3-9034-421e-9592-f02faf69f790" providerId="AD" clId="Web-{95E29355-34DA-CFD9-183D-52155E33F318}" dt="2020-06-26T19:29:33.502" v="1" actId="1076"/>
          <ac:spMkLst>
            <pc:docMk/>
            <pc:sldMk cId="1290586449" sldId="315"/>
            <ac:spMk id="6" creationId="{00000000-0000-0000-0000-000000000000}"/>
          </ac:spMkLst>
        </pc:spChg>
      </pc:sldChg>
      <pc:sldChg chg="modSp add del">
        <pc:chgData name="ISABELA VITORIA DA SILVA ." userId="S::isabela.vsilva@bandtec.com.br::1ed8fbe3-9034-421e-9592-f02faf69f790" providerId="AD" clId="Web-{95E29355-34DA-CFD9-183D-52155E33F318}" dt="2020-06-26T21:02:50.490" v="2586" actId="20577"/>
        <pc:sldMkLst>
          <pc:docMk/>
          <pc:sldMk cId="2688769862" sldId="316"/>
        </pc:sldMkLst>
        <pc:spChg chg="mod">
          <ac:chgData name="ISABELA VITORIA DA SILVA ." userId="S::isabela.vsilva@bandtec.com.br::1ed8fbe3-9034-421e-9592-f02faf69f790" providerId="AD" clId="Web-{95E29355-34DA-CFD9-183D-52155E33F318}" dt="2020-06-26T21:02:50.490" v="2586" actId="20577"/>
          <ac:spMkLst>
            <pc:docMk/>
            <pc:sldMk cId="2688769862" sldId="316"/>
            <ac:spMk id="6" creationId="{00000000-0000-0000-0000-000000000000}"/>
          </ac:spMkLst>
        </pc:spChg>
      </pc:sldChg>
      <pc:sldChg chg="addSp delSp modSp new ord">
        <pc:chgData name="ISABELA VITORIA DA SILVA ." userId="S::isabela.vsilva@bandtec.com.br::1ed8fbe3-9034-421e-9592-f02faf69f790" providerId="AD" clId="Web-{95E29355-34DA-CFD9-183D-52155E33F318}" dt="2020-06-26T19:57:34.999" v="109"/>
        <pc:sldMkLst>
          <pc:docMk/>
          <pc:sldMk cId="3377346975" sldId="320"/>
        </pc:sldMkLst>
        <pc:spChg chg="del mod">
          <ac:chgData name="ISABELA VITORIA DA SILVA ." userId="S::isabela.vsilva@bandtec.com.br::1ed8fbe3-9034-421e-9592-f02faf69f790" providerId="AD" clId="Web-{95E29355-34DA-CFD9-183D-52155E33F318}" dt="2020-06-26T19:49:31.736" v="14"/>
          <ac:spMkLst>
            <pc:docMk/>
            <pc:sldMk cId="3377346975" sldId="320"/>
            <ac:spMk id="2" creationId="{669DC382-0DC9-4638-B293-69DDA4DAAE9B}"/>
          </ac:spMkLst>
        </pc:spChg>
        <pc:spChg chg="del">
          <ac:chgData name="ISABELA VITORIA DA SILVA ." userId="S::isabela.vsilva@bandtec.com.br::1ed8fbe3-9034-421e-9592-f02faf69f790" providerId="AD" clId="Web-{95E29355-34DA-CFD9-183D-52155E33F318}" dt="2020-06-26T19:49:08.720" v="8"/>
          <ac:spMkLst>
            <pc:docMk/>
            <pc:sldMk cId="3377346975" sldId="320"/>
            <ac:spMk id="3" creationId="{968C8CF4-95FF-45E6-93CC-E13CE73F0328}"/>
          </ac:spMkLst>
        </pc:spChg>
        <pc:spChg chg="del">
          <ac:chgData name="ISABELA VITORIA DA SILVA ." userId="S::isabela.vsilva@bandtec.com.br::1ed8fbe3-9034-421e-9592-f02faf69f790" providerId="AD" clId="Web-{95E29355-34DA-CFD9-183D-52155E33F318}" dt="2020-06-26T19:49:34.330" v="15"/>
          <ac:spMkLst>
            <pc:docMk/>
            <pc:sldMk cId="3377346975" sldId="320"/>
            <ac:spMk id="4" creationId="{25375898-10E0-456F-A842-0636485ADD12}"/>
          </ac:spMkLst>
        </pc:spChg>
        <pc:spChg chg="add del mod">
          <ac:chgData name="ISABELA VITORIA DA SILVA ." userId="S::isabela.vsilva@bandtec.com.br::1ed8fbe3-9034-421e-9592-f02faf69f790" providerId="AD" clId="Web-{95E29355-34DA-CFD9-183D-52155E33F318}" dt="2020-06-26T19:57:31.796" v="108" actId="20577"/>
          <ac:spMkLst>
            <pc:docMk/>
            <pc:sldMk cId="3377346975" sldId="320"/>
            <ac:spMk id="11" creationId="{39EE2141-8D5D-49D9-B1D4-0521DFB61C0A}"/>
          </ac:spMkLst>
        </pc:spChg>
        <pc:spChg chg="add mod">
          <ac:chgData name="ISABELA VITORIA DA SILVA ." userId="S::isabela.vsilva@bandtec.com.br::1ed8fbe3-9034-421e-9592-f02faf69f790" providerId="AD" clId="Web-{95E29355-34DA-CFD9-183D-52155E33F318}" dt="2020-06-26T19:52:36.429" v="55"/>
          <ac:spMkLst>
            <pc:docMk/>
            <pc:sldMk cId="3377346975" sldId="320"/>
            <ac:spMk id="12" creationId="{2BA6A463-0595-42CB-AA0A-278DD8B8DC87}"/>
          </ac:spMkLst>
        </pc:spChg>
        <pc:spChg chg="add del mod">
          <ac:chgData name="ISABELA VITORIA DA SILVA ." userId="S::isabela.vsilva@bandtec.com.br::1ed8fbe3-9034-421e-9592-f02faf69f790" providerId="AD" clId="Web-{95E29355-34DA-CFD9-183D-52155E33F318}" dt="2020-06-26T19:57:22.577" v="101"/>
          <ac:spMkLst>
            <pc:docMk/>
            <pc:sldMk cId="3377346975" sldId="320"/>
            <ac:spMk id="13" creationId="{34CD8E23-2FAB-4C35-9CC7-7D43C408774D}"/>
          </ac:spMkLst>
        </pc:spChg>
        <pc:spChg chg="add del mod">
          <ac:chgData name="ISABELA VITORIA DA SILVA ." userId="S::isabela.vsilva@bandtec.com.br::1ed8fbe3-9034-421e-9592-f02faf69f790" providerId="AD" clId="Web-{95E29355-34DA-CFD9-183D-52155E33F318}" dt="2020-06-26T19:57:16.639" v="99"/>
          <ac:spMkLst>
            <pc:docMk/>
            <pc:sldMk cId="3377346975" sldId="320"/>
            <ac:spMk id="14" creationId="{825C17BF-E249-4F65-B6E1-0CF015A13D3A}"/>
          </ac:spMkLst>
        </pc:spChg>
        <pc:picChg chg="add mod ord">
          <ac:chgData name="ISABELA VITORIA DA SILVA ." userId="S::isabela.vsilva@bandtec.com.br::1ed8fbe3-9034-421e-9592-f02faf69f790" providerId="AD" clId="Web-{95E29355-34DA-CFD9-183D-52155E33F318}" dt="2020-06-26T19:57:13.670" v="98" actId="14100"/>
          <ac:picMkLst>
            <pc:docMk/>
            <pc:sldMk cId="3377346975" sldId="320"/>
            <ac:picMk id="5" creationId="{2375E1A2-BF4B-46E9-A175-7ECCDD59B8A4}"/>
          </ac:picMkLst>
        </pc:picChg>
        <pc:picChg chg="add del mod">
          <ac:chgData name="ISABELA VITORIA DA SILVA ." userId="S::isabela.vsilva@bandtec.com.br::1ed8fbe3-9034-421e-9592-f02faf69f790" providerId="AD" clId="Web-{95E29355-34DA-CFD9-183D-52155E33F318}" dt="2020-06-26T19:51:18.817" v="22"/>
          <ac:picMkLst>
            <pc:docMk/>
            <pc:sldMk cId="3377346975" sldId="320"/>
            <ac:picMk id="6" creationId="{87B70800-2C9D-4EB9-BAA5-9E49C63AA7B1}"/>
          </ac:picMkLst>
        </pc:picChg>
        <pc:picChg chg="add del mod">
          <ac:chgData name="ISABELA VITORIA DA SILVA ." userId="S::isabela.vsilva@bandtec.com.br::1ed8fbe3-9034-421e-9592-f02faf69f790" providerId="AD" clId="Web-{95E29355-34DA-CFD9-183D-52155E33F318}" dt="2020-06-26T19:51:19.130" v="24"/>
          <ac:picMkLst>
            <pc:docMk/>
            <pc:sldMk cId="3377346975" sldId="320"/>
            <ac:picMk id="7" creationId="{FBA0190A-14D3-490F-A73C-41B8902CC9C8}"/>
          </ac:picMkLst>
        </pc:picChg>
        <pc:picChg chg="add del mod">
          <ac:chgData name="ISABELA VITORIA DA SILVA ." userId="S::isabela.vsilva@bandtec.com.br::1ed8fbe3-9034-421e-9592-f02faf69f790" providerId="AD" clId="Web-{95E29355-34DA-CFD9-183D-52155E33F318}" dt="2020-06-26T19:57:34.999" v="109"/>
          <ac:picMkLst>
            <pc:docMk/>
            <pc:sldMk cId="3377346975" sldId="320"/>
            <ac:picMk id="8" creationId="{278BB862-91D8-491F-AED5-2586FEBE9E9F}"/>
          </ac:picMkLst>
        </pc:picChg>
        <pc:picChg chg="add del mod">
          <ac:chgData name="ISABELA VITORIA DA SILVA ." userId="S::isabela.vsilva@bandtec.com.br::1ed8fbe3-9034-421e-9592-f02faf69f790" providerId="AD" clId="Web-{95E29355-34DA-CFD9-183D-52155E33F318}" dt="2020-06-26T19:57:25.983" v="102"/>
          <ac:picMkLst>
            <pc:docMk/>
            <pc:sldMk cId="3377346975" sldId="320"/>
            <ac:picMk id="9" creationId="{73717A7C-5175-4857-ABDE-43BEAAA3BC66}"/>
          </ac:picMkLst>
        </pc:picChg>
        <pc:picChg chg="add del mod">
          <ac:chgData name="ISABELA VITORIA DA SILVA ." userId="S::isabela.vsilva@bandtec.com.br::1ed8fbe3-9034-421e-9592-f02faf69f790" providerId="AD" clId="Web-{95E29355-34DA-CFD9-183D-52155E33F318}" dt="2020-06-26T19:57:19.655" v="100"/>
          <ac:picMkLst>
            <pc:docMk/>
            <pc:sldMk cId="3377346975" sldId="320"/>
            <ac:picMk id="10" creationId="{AF40E34E-30F1-4791-9923-B43D97142F1F}"/>
          </ac:picMkLst>
        </pc:picChg>
      </pc:sldChg>
      <pc:sldChg chg="addSp modSp new mod setBg">
        <pc:chgData name="ISABELA VITORIA DA SILVA ." userId="S::isabela.vsilva@bandtec.com.br::1ed8fbe3-9034-421e-9592-f02faf69f790" providerId="AD" clId="Web-{95E29355-34DA-CFD9-183D-52155E33F318}" dt="2020-06-26T19:55:13.058" v="83" actId="1076"/>
        <pc:sldMkLst>
          <pc:docMk/>
          <pc:sldMk cId="3790835233" sldId="321"/>
        </pc:sldMkLst>
        <pc:spChg chg="add mod">
          <ac:chgData name="ISABELA VITORIA DA SILVA ." userId="S::isabela.vsilva@bandtec.com.br::1ed8fbe3-9034-421e-9592-f02faf69f790" providerId="AD" clId="Web-{95E29355-34DA-CFD9-183D-52155E33F318}" dt="2020-06-26T19:54:34.572" v="79" actId="1076"/>
          <ac:spMkLst>
            <pc:docMk/>
            <pc:sldMk cId="3790835233" sldId="321"/>
            <ac:spMk id="7" creationId="{4B248BE2-3197-4E6B-BC72-1C91CBCAC2A0}"/>
          </ac:spMkLst>
        </pc:spChg>
        <pc:spChg chg="add mod">
          <ac:chgData name="ISABELA VITORIA DA SILVA ." userId="S::isabela.vsilva@bandtec.com.br::1ed8fbe3-9034-421e-9592-f02faf69f790" providerId="AD" clId="Web-{95E29355-34DA-CFD9-183D-52155E33F318}" dt="2020-06-26T19:55:04.058" v="81" actId="1076"/>
          <ac:spMkLst>
            <pc:docMk/>
            <pc:sldMk cId="3790835233" sldId="321"/>
            <ac:spMk id="9" creationId="{4453FF45-CDBA-4774-89CA-4A475DE29A2F}"/>
          </ac:spMkLst>
        </pc:spChg>
        <pc:spChg chg="add mod">
          <ac:chgData name="ISABELA VITORIA DA SILVA ." userId="S::isabela.vsilva@bandtec.com.br::1ed8fbe3-9034-421e-9592-f02faf69f790" providerId="AD" clId="Web-{95E29355-34DA-CFD9-183D-52155E33F318}" dt="2020-06-26T19:55:13.058" v="83" actId="1076"/>
          <ac:spMkLst>
            <pc:docMk/>
            <pc:sldMk cId="3790835233" sldId="321"/>
            <ac:spMk id="11" creationId="{8734877C-0750-435F-A271-9180E3B4A041}"/>
          </ac:spMkLst>
        </pc:spChg>
        <pc:picChg chg="add mod">
          <ac:chgData name="ISABELA VITORIA DA SILVA ." userId="S::isabela.vsilva@bandtec.com.br::1ed8fbe3-9034-421e-9592-f02faf69f790" providerId="AD" clId="Web-{95E29355-34DA-CFD9-183D-52155E33F318}" dt="2020-06-26T19:53:37.321" v="70"/>
          <ac:picMkLst>
            <pc:docMk/>
            <pc:sldMk cId="3790835233" sldId="321"/>
            <ac:picMk id="2" creationId="{E295F7BD-6CDB-4BC1-9A77-3278E4536395}"/>
          </ac:picMkLst>
        </pc:picChg>
        <pc:picChg chg="add mod">
          <ac:chgData name="ISABELA VITORIA DA SILVA ." userId="S::isabela.vsilva@bandtec.com.br::1ed8fbe3-9034-421e-9592-f02faf69f790" providerId="AD" clId="Web-{95E29355-34DA-CFD9-183D-52155E33F318}" dt="2020-06-26T19:53:53.415" v="72" actId="1076"/>
          <ac:picMkLst>
            <pc:docMk/>
            <pc:sldMk cId="3790835233" sldId="321"/>
            <ac:picMk id="3" creationId="{DB3568F6-7ACE-4B41-9650-ABF6AE699C96}"/>
          </ac:picMkLst>
        </pc:picChg>
        <pc:picChg chg="add mod">
          <ac:chgData name="ISABELA VITORIA DA SILVA ." userId="S::isabela.vsilva@bandtec.com.br::1ed8fbe3-9034-421e-9592-f02faf69f790" providerId="AD" clId="Web-{95E29355-34DA-CFD9-183D-52155E33F318}" dt="2020-06-26T19:54:12.291" v="75" actId="1076"/>
          <ac:picMkLst>
            <pc:docMk/>
            <pc:sldMk cId="3790835233" sldId="321"/>
            <ac:picMk id="4" creationId="{1988FE7F-788A-49D3-9138-09F9C46284B9}"/>
          </ac:picMkLst>
        </pc:picChg>
        <pc:picChg chg="add mod">
          <ac:chgData name="ISABELA VITORIA DA SILVA ." userId="S::isabela.vsilva@bandtec.com.br::1ed8fbe3-9034-421e-9592-f02faf69f790" providerId="AD" clId="Web-{95E29355-34DA-CFD9-183D-52155E33F318}" dt="2020-06-26T19:54:27.478" v="77" actId="1076"/>
          <ac:picMkLst>
            <pc:docMk/>
            <pc:sldMk cId="3790835233" sldId="321"/>
            <ac:picMk id="5" creationId="{7837BB65-FC51-441A-9BE8-CE506D57997E}"/>
          </ac:picMkLst>
        </pc:picChg>
      </pc:sldChg>
      <pc:sldChg chg="addSp delSp modSp new mod setBg modClrScheme delDesignElem chgLayout">
        <pc:chgData name="ISABELA VITORIA DA SILVA ." userId="S::isabela.vsilva@bandtec.com.br::1ed8fbe3-9034-421e-9592-f02faf69f790" providerId="AD" clId="Web-{95E29355-34DA-CFD9-183D-52155E33F318}" dt="2020-06-26T20:29:39.749" v="2319"/>
        <pc:sldMkLst>
          <pc:docMk/>
          <pc:sldMk cId="1645147493" sldId="322"/>
        </pc:sldMkLst>
        <pc:spChg chg="add del mod ord">
          <ac:chgData name="ISABELA VITORIA DA SILVA ." userId="S::isabela.vsilva@bandtec.com.br::1ed8fbe3-9034-421e-9592-f02faf69f790" providerId="AD" clId="Web-{95E29355-34DA-CFD9-183D-52155E33F318}" dt="2020-06-26T20:19:46.218" v="115"/>
          <ac:spMkLst>
            <pc:docMk/>
            <pc:sldMk cId="1645147493" sldId="322"/>
            <ac:spMk id="4" creationId="{E5816FC3-7EFC-439D-8196-B7CF1178233E}"/>
          </ac:spMkLst>
        </pc:spChg>
        <pc:spChg chg="add del mod ord">
          <ac:chgData name="ISABELA VITORIA DA SILVA ." userId="S::isabela.vsilva@bandtec.com.br::1ed8fbe3-9034-421e-9592-f02faf69f790" providerId="AD" clId="Web-{95E29355-34DA-CFD9-183D-52155E33F318}" dt="2020-06-26T20:19:46.218" v="115"/>
          <ac:spMkLst>
            <pc:docMk/>
            <pc:sldMk cId="1645147493" sldId="322"/>
            <ac:spMk id="5" creationId="{0E990CB2-B107-4A44-B310-0FA53AE42D01}"/>
          </ac:spMkLst>
        </pc:spChg>
        <pc:spChg chg="add del mod ord">
          <ac:chgData name="ISABELA VITORIA DA SILVA ." userId="S::isabela.vsilva@bandtec.com.br::1ed8fbe3-9034-421e-9592-f02faf69f790" providerId="AD" clId="Web-{95E29355-34DA-CFD9-183D-52155E33F318}" dt="2020-06-26T20:19:46.218" v="115"/>
          <ac:spMkLst>
            <pc:docMk/>
            <pc:sldMk cId="1645147493" sldId="322"/>
            <ac:spMk id="6" creationId="{8F9C65BA-B902-434E-AF1B-BBBC619A6884}"/>
          </ac:spMkLst>
        </pc:spChg>
        <pc:spChg chg="add del">
          <ac:chgData name="ISABELA VITORIA DA SILVA ." userId="S::isabela.vsilva@bandtec.com.br::1ed8fbe3-9034-421e-9592-f02faf69f790" providerId="AD" clId="Web-{95E29355-34DA-CFD9-183D-52155E33F318}" dt="2020-06-26T20:19:40.077" v="114"/>
          <ac:spMkLst>
            <pc:docMk/>
            <pc:sldMk cId="1645147493" sldId="322"/>
            <ac:spMk id="8" creationId="{F3060C83-F051-4F0E-ABAD-AA0DFC48B218}"/>
          </ac:spMkLst>
        </pc:spChg>
        <pc:spChg chg="add del">
          <ac:chgData name="ISABELA VITORIA DA SILVA ." userId="S::isabela.vsilva@bandtec.com.br::1ed8fbe3-9034-421e-9592-f02faf69f790" providerId="AD" clId="Web-{95E29355-34DA-CFD9-183D-52155E33F318}" dt="2020-06-26T20:19:40.077" v="114"/>
          <ac:spMkLst>
            <pc:docMk/>
            <pc:sldMk cId="1645147493" sldId="322"/>
            <ac:spMk id="10" creationId="{83C98ABE-055B-441F-B07E-44F97F083C39}"/>
          </ac:spMkLst>
        </pc:spChg>
        <pc:spChg chg="add del">
          <ac:chgData name="ISABELA VITORIA DA SILVA ." userId="S::isabela.vsilva@bandtec.com.br::1ed8fbe3-9034-421e-9592-f02faf69f790" providerId="AD" clId="Web-{95E29355-34DA-CFD9-183D-52155E33F318}" dt="2020-06-26T20:19:40.077" v="114"/>
          <ac:spMkLst>
            <pc:docMk/>
            <pc:sldMk cId="1645147493" sldId="322"/>
            <ac:spMk id="12" creationId="{29FDB030-9B49-4CED-8CCD-4D99382388AC}"/>
          </ac:spMkLst>
        </pc:spChg>
        <pc:spChg chg="add del">
          <ac:chgData name="ISABELA VITORIA DA SILVA ." userId="S::isabela.vsilva@bandtec.com.br::1ed8fbe3-9034-421e-9592-f02faf69f790" providerId="AD" clId="Web-{95E29355-34DA-CFD9-183D-52155E33F318}" dt="2020-06-26T20:19:40.077" v="114"/>
          <ac:spMkLst>
            <pc:docMk/>
            <pc:sldMk cId="1645147493" sldId="322"/>
            <ac:spMk id="14" creationId="{3783CA14-24A1-485C-8B30-D6A5D87987AD}"/>
          </ac:spMkLst>
        </pc:spChg>
        <pc:spChg chg="add del">
          <ac:chgData name="ISABELA VITORIA DA SILVA ." userId="S::isabela.vsilva@bandtec.com.br::1ed8fbe3-9034-421e-9592-f02faf69f790" providerId="AD" clId="Web-{95E29355-34DA-CFD9-183D-52155E33F318}" dt="2020-06-26T20:19:40.077" v="114"/>
          <ac:spMkLst>
            <pc:docMk/>
            <pc:sldMk cId="1645147493" sldId="322"/>
            <ac:spMk id="16" creationId="{9A97C86A-04D6-40F7-AE84-31AB43E6A846}"/>
          </ac:spMkLst>
        </pc:spChg>
        <pc:spChg chg="add del">
          <ac:chgData name="ISABELA VITORIA DA SILVA ." userId="S::isabela.vsilva@bandtec.com.br::1ed8fbe3-9034-421e-9592-f02faf69f790" providerId="AD" clId="Web-{95E29355-34DA-CFD9-183D-52155E33F318}" dt="2020-06-26T20:19:40.077" v="114"/>
          <ac:spMkLst>
            <pc:docMk/>
            <pc:sldMk cId="1645147493" sldId="322"/>
            <ac:spMk id="18" creationId="{FF9F2414-84E8-453E-B1F3-389FDE8192D9}"/>
          </ac:spMkLst>
        </pc:spChg>
        <pc:spChg chg="add del">
          <ac:chgData name="ISABELA VITORIA DA SILVA ." userId="S::isabela.vsilva@bandtec.com.br::1ed8fbe3-9034-421e-9592-f02faf69f790" providerId="AD" clId="Web-{95E29355-34DA-CFD9-183D-52155E33F318}" dt="2020-06-26T20:19:40.077" v="114"/>
          <ac:spMkLst>
            <pc:docMk/>
            <pc:sldMk cId="1645147493" sldId="322"/>
            <ac:spMk id="20" creationId="{3ECA69A1-7536-43AC-85EF-C7106179F5ED}"/>
          </ac:spMkLst>
        </pc:spChg>
        <pc:graphicFrameChg chg="add mod modGraphic">
          <ac:chgData name="ISABELA VITORIA DA SILVA ." userId="S::isabela.vsilva@bandtec.com.br::1ed8fbe3-9034-421e-9592-f02faf69f790" providerId="AD" clId="Web-{95E29355-34DA-CFD9-183D-52155E33F318}" dt="2020-06-26T20:29:39.749" v="2319"/>
          <ac:graphicFrameMkLst>
            <pc:docMk/>
            <pc:sldMk cId="1645147493" sldId="322"/>
            <ac:graphicFrameMk id="3" creationId="{568C5371-20FE-4B66-ACB4-0A8B59F872E1}"/>
          </ac:graphicFrameMkLst>
        </pc:graphicFrameChg>
      </pc:sldChg>
      <pc:sldChg chg="addSp modSp new del">
        <pc:chgData name="ISABELA VITORIA DA SILVA ." userId="S::isabela.vsilva@bandtec.com.br::1ed8fbe3-9034-421e-9592-f02faf69f790" providerId="AD" clId="Web-{95E29355-34DA-CFD9-183D-52155E33F318}" dt="2020-06-26T20:47:18.918" v="2503"/>
        <pc:sldMkLst>
          <pc:docMk/>
          <pc:sldMk cId="2379585454" sldId="323"/>
        </pc:sldMkLst>
        <pc:spChg chg="add mod">
          <ac:chgData name="ISABELA VITORIA DA SILVA ." userId="S::isabela.vsilva@bandtec.com.br::1ed8fbe3-9034-421e-9592-f02faf69f790" providerId="AD" clId="Web-{95E29355-34DA-CFD9-183D-52155E33F318}" dt="2020-06-26T20:37:37.012" v="2395" actId="14100"/>
          <ac:spMkLst>
            <pc:docMk/>
            <pc:sldMk cId="2379585454" sldId="323"/>
            <ac:spMk id="6" creationId="{03DE5F03-A42E-4817-8C70-510386ADA42A}"/>
          </ac:spMkLst>
        </pc:spChg>
        <pc:picChg chg="add mod modCrop">
          <ac:chgData name="ISABELA VITORIA DA SILVA ." userId="S::isabela.vsilva@bandtec.com.br::1ed8fbe3-9034-421e-9592-f02faf69f790" providerId="AD" clId="Web-{95E29355-34DA-CFD9-183D-52155E33F318}" dt="2020-06-26T20:37:50.950" v="2397" actId="1076"/>
          <ac:picMkLst>
            <pc:docMk/>
            <pc:sldMk cId="2379585454" sldId="323"/>
            <ac:picMk id="2" creationId="{8CD2DB7F-0EF3-484E-A483-C0AAD7FF7835}"/>
          </ac:picMkLst>
        </pc:picChg>
        <pc:picChg chg="add mod ord">
          <ac:chgData name="ISABELA VITORIA DA SILVA ." userId="S::isabela.vsilva@bandtec.com.br::1ed8fbe3-9034-421e-9592-f02faf69f790" providerId="AD" clId="Web-{95E29355-34DA-CFD9-183D-52155E33F318}" dt="2020-06-26T20:37:40.715" v="2396" actId="14100"/>
          <ac:picMkLst>
            <pc:docMk/>
            <pc:sldMk cId="2379585454" sldId="323"/>
            <ac:picMk id="3" creationId="{7B60017A-9482-4BE8-8410-D86964E5D4BF}"/>
          </ac:picMkLst>
        </pc:picChg>
        <pc:picChg chg="add mod">
          <ac:chgData name="ISABELA VITORIA DA SILVA ." userId="S::isabela.vsilva@bandtec.com.br::1ed8fbe3-9034-421e-9592-f02faf69f790" providerId="AD" clId="Web-{95E29355-34DA-CFD9-183D-52155E33F318}" dt="2020-06-26T20:35:23.415" v="2343" actId="1076"/>
          <ac:picMkLst>
            <pc:docMk/>
            <pc:sldMk cId="2379585454" sldId="323"/>
            <ac:picMk id="5" creationId="{B1A7A97A-2D41-464D-919B-39A5F784058C}"/>
          </ac:picMkLst>
        </pc:picChg>
      </pc:sldChg>
      <pc:sldChg chg="addSp modSp new ord">
        <pc:chgData name="ISABELA VITORIA DA SILVA ." userId="S::isabela.vsilva@bandtec.com.br::1ed8fbe3-9034-421e-9592-f02faf69f790" providerId="AD" clId="Web-{95E29355-34DA-CFD9-183D-52155E33F318}" dt="2020-06-26T20:44:40.211" v="2498" actId="1076"/>
        <pc:sldMkLst>
          <pc:docMk/>
          <pc:sldMk cId="604198146" sldId="324"/>
        </pc:sldMkLst>
        <pc:spChg chg="add mod">
          <ac:chgData name="ISABELA VITORIA DA SILVA ." userId="S::isabela.vsilva@bandtec.com.br::1ed8fbe3-9034-421e-9592-f02faf69f790" providerId="AD" clId="Web-{95E29355-34DA-CFD9-183D-52155E33F318}" dt="2020-06-26T20:44:35.508" v="2497" actId="1076"/>
          <ac:spMkLst>
            <pc:docMk/>
            <pc:sldMk cId="604198146" sldId="324"/>
            <ac:spMk id="7" creationId="{5F21D7A3-9993-44BA-B9EF-40D8FFF783F1}"/>
          </ac:spMkLst>
        </pc:spChg>
        <pc:picChg chg="add mod">
          <ac:chgData name="ISABELA VITORIA DA SILVA ." userId="S::isabela.vsilva@bandtec.com.br::1ed8fbe3-9034-421e-9592-f02faf69f790" providerId="AD" clId="Web-{95E29355-34DA-CFD9-183D-52155E33F318}" dt="2020-06-26T20:41:14.862" v="2406" actId="14100"/>
          <ac:picMkLst>
            <pc:docMk/>
            <pc:sldMk cId="604198146" sldId="324"/>
            <ac:picMk id="2" creationId="{916757B2-4329-466E-A24B-45EB1B93C932}"/>
          </ac:picMkLst>
        </pc:picChg>
        <pc:picChg chg="add mod">
          <ac:chgData name="ISABELA VITORIA DA SILVA ." userId="S::isabela.vsilva@bandtec.com.br::1ed8fbe3-9034-421e-9592-f02faf69f790" providerId="AD" clId="Web-{95E29355-34DA-CFD9-183D-52155E33F318}" dt="2020-06-26T20:44:40.211" v="2498" actId="1076"/>
          <ac:picMkLst>
            <pc:docMk/>
            <pc:sldMk cId="604198146" sldId="324"/>
            <ac:picMk id="4" creationId="{2B3C4E6F-50F5-4590-AD00-9A570D3EFFE0}"/>
          </ac:picMkLst>
        </pc:picChg>
        <pc:picChg chg="add mod">
          <ac:chgData name="ISABELA VITORIA DA SILVA ." userId="S::isabela.vsilva@bandtec.com.br::1ed8fbe3-9034-421e-9592-f02faf69f790" providerId="AD" clId="Web-{95E29355-34DA-CFD9-183D-52155E33F318}" dt="2020-06-26T20:44:26.414" v="2496" actId="1076"/>
          <ac:picMkLst>
            <pc:docMk/>
            <pc:sldMk cId="604198146" sldId="324"/>
            <ac:picMk id="5" creationId="{09F271BC-2DAA-4E25-A93F-E0FBE7C645FB}"/>
          </ac:picMkLst>
        </pc:picChg>
        <pc:picChg chg="add mod">
          <ac:chgData name="ISABELA VITORIA DA SILVA ." userId="S::isabela.vsilva@bandtec.com.br::1ed8fbe3-9034-421e-9592-f02faf69f790" providerId="AD" clId="Web-{95E29355-34DA-CFD9-183D-52155E33F318}" dt="2020-06-26T20:44:24.507" v="2495" actId="1076"/>
          <ac:picMkLst>
            <pc:docMk/>
            <pc:sldMk cId="604198146" sldId="324"/>
            <ac:picMk id="6" creationId="{EAF6DD46-7D2D-43E4-8246-982D6912161E}"/>
          </ac:picMkLst>
        </pc:picChg>
      </pc:sldChg>
      <pc:sldChg chg="new del">
        <pc:chgData name="ISABELA VITORIA DA SILVA ." userId="S::isabela.vsilva@bandtec.com.br::1ed8fbe3-9034-421e-9592-f02faf69f790" providerId="AD" clId="Web-{95E29355-34DA-CFD9-183D-52155E33F318}" dt="2020-06-26T20:58:07.608" v="2549"/>
        <pc:sldMkLst>
          <pc:docMk/>
          <pc:sldMk cId="3893015697" sldId="325"/>
        </pc:sldMkLst>
      </pc:sldChg>
      <pc:sldChg chg="delSp modSp add replId">
        <pc:chgData name="ISABELA VITORIA DA SILVA ." userId="S::isabela.vsilva@bandtec.com.br::1ed8fbe3-9034-421e-9592-f02faf69f790" providerId="AD" clId="Web-{95E29355-34DA-CFD9-183D-52155E33F318}" dt="2020-06-26T20:58:29.014" v="2554" actId="1076"/>
        <pc:sldMkLst>
          <pc:docMk/>
          <pc:sldMk cId="400213391" sldId="326"/>
        </pc:sldMkLst>
        <pc:spChg chg="mod">
          <ac:chgData name="ISABELA VITORIA DA SILVA ." userId="S::isabela.vsilva@bandtec.com.br::1ed8fbe3-9034-421e-9592-f02faf69f790" providerId="AD" clId="Web-{95E29355-34DA-CFD9-183D-52155E33F318}" dt="2020-06-26T20:58:29.014" v="2554" actId="1076"/>
          <ac:spMkLst>
            <pc:docMk/>
            <pc:sldMk cId="400213391" sldId="326"/>
            <ac:spMk id="12" creationId="{00000000-0000-0000-0000-000000000000}"/>
          </ac:spMkLst>
        </pc:spChg>
        <pc:picChg chg="del">
          <ac:chgData name="ISABELA VITORIA DA SILVA ." userId="S::isabela.vsilva@bandtec.com.br::1ed8fbe3-9034-421e-9592-f02faf69f790" providerId="AD" clId="Web-{95E29355-34DA-CFD9-183D-52155E33F318}" dt="2020-06-26T20:58:25.639" v="2553"/>
          <ac:picMkLst>
            <pc:docMk/>
            <pc:sldMk cId="400213391" sldId="326"/>
            <ac:picMk id="2" creationId="{B56137D4-E9CD-46E4-8A90-D885F68AF8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BE366-9E62-43D4-A903-85C60A628478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C3301-B593-40B3-8FAC-BE8F0C5FB39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5706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C3301-B593-40B3-8FAC-BE8F0C5FB39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08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C3301-B593-40B3-8FAC-BE8F0C5FB399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364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C3301-B593-40B3-8FAC-BE8F0C5FB399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371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421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51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3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6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509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08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328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36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889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895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207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8BEFF-8F7B-486F-A59A-1C90F2F6E659}" type="datetimeFigureOut">
              <a:rPr lang="pt-BR" smtClean="0"/>
              <a:t>27/10/2020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4109E-C0FE-4A24-9EF7-2F36F60599A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361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8.png"/><Relationship Id="rId7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1.png"/><Relationship Id="rId7" Type="http://schemas.openxmlformats.org/officeDocument/2006/relationships/image" Target="../media/image40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../../apresenta&#231;ao%20brandao/backlog/backlog%20em%20pdf.pdf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../../apresenta&#231;ao%20brandao/backlog/backlog%20em%20pdf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../apresenta&#231;ao%20brandao/backlog/backlog%20em%20pdf.pdf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609B243-586F-481F-897E-60C1B7755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29011" r="8058" b="26965"/>
          <a:stretch/>
        </p:blipFill>
        <p:spPr bwMode="auto">
          <a:xfrm>
            <a:off x="1399309" y="2104321"/>
            <a:ext cx="8880764" cy="23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05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663190" y="472086"/>
            <a:ext cx="347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2" name="Retângulo 31"/>
          <p:cNvSpPr/>
          <p:nvPr/>
        </p:nvSpPr>
        <p:spPr>
          <a:xfrm>
            <a:off x="1031016" y="629090"/>
            <a:ext cx="10143067" cy="5604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928786-F554-4AD4-B9D4-4FD5DED5A6DB}"/>
              </a:ext>
            </a:extLst>
          </p:cNvPr>
          <p:cNvSpPr/>
          <p:nvPr/>
        </p:nvSpPr>
        <p:spPr>
          <a:xfrm>
            <a:off x="1440612" y="973347"/>
            <a:ext cx="9302149" cy="491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1F5ACF1-B7BC-4FFE-A9FB-2EE336195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030" y="1800545"/>
            <a:ext cx="9121312" cy="3171082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766CC31-1948-4892-BD74-25C56964B31E}"/>
              </a:ext>
            </a:extLst>
          </p:cNvPr>
          <p:cNvGrpSpPr/>
          <p:nvPr/>
        </p:nvGrpSpPr>
        <p:grpSpPr>
          <a:xfrm>
            <a:off x="1696047" y="2261938"/>
            <a:ext cx="1469506" cy="512618"/>
            <a:chOff x="4379089" y="5119409"/>
            <a:chExt cx="1469506" cy="512618"/>
          </a:xfrm>
        </p:grpSpPr>
        <p:pic>
          <p:nvPicPr>
            <p:cNvPr id="15" name="Imagem 14" descr="Uma imagem contendo luz&#10;&#10;Descrição gerada automaticamente">
              <a:extLst>
                <a:ext uri="{FF2B5EF4-FFF2-40B4-BE49-F238E27FC236}">
                  <a16:creationId xmlns:a16="http://schemas.microsoft.com/office/drawing/2014/main" id="{B449DBB5-AB55-47C9-BB0A-2346C3E00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2C2ED003-FDB2-48D7-9EDD-E310CA2F1E63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2C1435-2867-4BFC-9C6E-B96367FC2DED}"/>
              </a:ext>
            </a:extLst>
          </p:cNvPr>
          <p:cNvGrpSpPr/>
          <p:nvPr/>
        </p:nvGrpSpPr>
        <p:grpSpPr>
          <a:xfrm>
            <a:off x="2573220" y="2334815"/>
            <a:ext cx="1469506" cy="512618"/>
            <a:chOff x="4379089" y="5119409"/>
            <a:chExt cx="1469506" cy="512618"/>
          </a:xfrm>
        </p:grpSpPr>
        <p:pic>
          <p:nvPicPr>
            <p:cNvPr id="18" name="Imagem 17" descr="Uma imagem contendo luz&#10;&#10;Descrição gerada automaticamente">
              <a:extLst>
                <a:ext uri="{FF2B5EF4-FFF2-40B4-BE49-F238E27FC236}">
                  <a16:creationId xmlns:a16="http://schemas.microsoft.com/office/drawing/2014/main" id="{8E857D70-8F4F-40BF-AF77-83A6C9E3A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E2D8ABA3-04D5-443C-BD3C-19B2E4FD69CC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1B88E55-7FC1-4CC2-BBFC-602FB8EECAC7}"/>
              </a:ext>
            </a:extLst>
          </p:cNvPr>
          <p:cNvGrpSpPr/>
          <p:nvPr/>
        </p:nvGrpSpPr>
        <p:grpSpPr>
          <a:xfrm>
            <a:off x="3429567" y="2382242"/>
            <a:ext cx="1469506" cy="512618"/>
            <a:chOff x="4379089" y="5119409"/>
            <a:chExt cx="1469506" cy="512618"/>
          </a:xfrm>
        </p:grpSpPr>
        <p:pic>
          <p:nvPicPr>
            <p:cNvPr id="21" name="Imagem 20" descr="Uma imagem contendo luz&#10;&#10;Descrição gerada automaticamente">
              <a:extLst>
                <a:ext uri="{FF2B5EF4-FFF2-40B4-BE49-F238E27FC236}">
                  <a16:creationId xmlns:a16="http://schemas.microsoft.com/office/drawing/2014/main" id="{06C4B57F-A0B5-44F3-9E75-326645E5B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46316A9-0ADE-4FED-912C-1566AB04A5C2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4F59479-B417-41BA-B2F2-049B6FEAB6B7}"/>
              </a:ext>
            </a:extLst>
          </p:cNvPr>
          <p:cNvGrpSpPr/>
          <p:nvPr/>
        </p:nvGrpSpPr>
        <p:grpSpPr>
          <a:xfrm>
            <a:off x="4185146" y="2370621"/>
            <a:ext cx="1469506" cy="512618"/>
            <a:chOff x="4379089" y="5119409"/>
            <a:chExt cx="1469506" cy="512618"/>
          </a:xfrm>
        </p:grpSpPr>
        <p:pic>
          <p:nvPicPr>
            <p:cNvPr id="24" name="Imagem 23" descr="Uma imagem contendo luz&#10;&#10;Descrição gerada automaticamente">
              <a:extLst>
                <a:ext uri="{FF2B5EF4-FFF2-40B4-BE49-F238E27FC236}">
                  <a16:creationId xmlns:a16="http://schemas.microsoft.com/office/drawing/2014/main" id="{9B1FF6B1-E270-4828-938E-7A6B3CA9E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44DC857-CA05-4749-A91E-45A61956C987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A4D1A635-CD12-42AC-83A1-0F639477D2E9}"/>
              </a:ext>
            </a:extLst>
          </p:cNvPr>
          <p:cNvGrpSpPr/>
          <p:nvPr/>
        </p:nvGrpSpPr>
        <p:grpSpPr>
          <a:xfrm>
            <a:off x="4951488" y="2399739"/>
            <a:ext cx="1469506" cy="512618"/>
            <a:chOff x="4379089" y="5119409"/>
            <a:chExt cx="1469506" cy="512618"/>
          </a:xfrm>
        </p:grpSpPr>
        <p:pic>
          <p:nvPicPr>
            <p:cNvPr id="27" name="Imagem 26" descr="Uma imagem contendo luz&#10;&#10;Descrição gerada automaticamente">
              <a:extLst>
                <a:ext uri="{FF2B5EF4-FFF2-40B4-BE49-F238E27FC236}">
                  <a16:creationId xmlns:a16="http://schemas.microsoft.com/office/drawing/2014/main" id="{47B48C85-64D1-48E6-A37F-1ACD2B6C2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10A77ED1-6B7A-4E05-B07C-556B39BBF137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786E1DC-8419-4764-90E6-0AA035CEE3A2}"/>
              </a:ext>
            </a:extLst>
          </p:cNvPr>
          <p:cNvGrpSpPr/>
          <p:nvPr/>
        </p:nvGrpSpPr>
        <p:grpSpPr>
          <a:xfrm rot="21306568">
            <a:off x="5941263" y="2518246"/>
            <a:ext cx="1469506" cy="512618"/>
            <a:chOff x="4379089" y="5119409"/>
            <a:chExt cx="1469506" cy="512618"/>
          </a:xfrm>
        </p:grpSpPr>
        <p:pic>
          <p:nvPicPr>
            <p:cNvPr id="30" name="Imagem 29" descr="Uma imagem contendo luz&#10;&#10;Descrição gerada automaticamente">
              <a:extLst>
                <a:ext uri="{FF2B5EF4-FFF2-40B4-BE49-F238E27FC236}">
                  <a16:creationId xmlns:a16="http://schemas.microsoft.com/office/drawing/2014/main" id="{2EA39F3F-90CF-4B7F-B9AE-A3B7D0CEF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DD71EFF2-5861-45BE-8853-5DC3CB75C01F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B63B74D1-63EA-4FBF-A9E2-3E46799945F6}"/>
              </a:ext>
            </a:extLst>
          </p:cNvPr>
          <p:cNvGrpSpPr/>
          <p:nvPr/>
        </p:nvGrpSpPr>
        <p:grpSpPr>
          <a:xfrm>
            <a:off x="2295920" y="2594105"/>
            <a:ext cx="1469506" cy="512618"/>
            <a:chOff x="4379089" y="5119409"/>
            <a:chExt cx="1469506" cy="512618"/>
          </a:xfrm>
        </p:grpSpPr>
        <p:pic>
          <p:nvPicPr>
            <p:cNvPr id="74" name="Imagem 73" descr="Uma imagem contendo luz&#10;&#10;Descrição gerada automaticamente">
              <a:extLst>
                <a:ext uri="{FF2B5EF4-FFF2-40B4-BE49-F238E27FC236}">
                  <a16:creationId xmlns:a16="http://schemas.microsoft.com/office/drawing/2014/main" id="{8DCEB659-0C29-49F6-8587-7A6862E73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0AB204AA-14D7-40B8-B6BA-B1F3D47268CA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E3A2C17-7047-42F4-8229-FDC98869D943}"/>
              </a:ext>
            </a:extLst>
          </p:cNvPr>
          <p:cNvGrpSpPr/>
          <p:nvPr/>
        </p:nvGrpSpPr>
        <p:grpSpPr>
          <a:xfrm>
            <a:off x="3173093" y="2666982"/>
            <a:ext cx="1469506" cy="512618"/>
            <a:chOff x="4379089" y="5119409"/>
            <a:chExt cx="1469506" cy="512618"/>
          </a:xfrm>
        </p:grpSpPr>
        <p:pic>
          <p:nvPicPr>
            <p:cNvPr id="77" name="Imagem 76" descr="Uma imagem contendo luz&#10;&#10;Descrição gerada automaticamente">
              <a:extLst>
                <a:ext uri="{FF2B5EF4-FFF2-40B4-BE49-F238E27FC236}">
                  <a16:creationId xmlns:a16="http://schemas.microsoft.com/office/drawing/2014/main" id="{D531A5EE-A43F-406C-84C9-C5D3EFAE7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D33B41E3-9312-4F91-AFB6-870B39FA2C11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3FC7ED0A-A17A-4471-8419-BDF69CF185FD}"/>
              </a:ext>
            </a:extLst>
          </p:cNvPr>
          <p:cNvGrpSpPr/>
          <p:nvPr/>
        </p:nvGrpSpPr>
        <p:grpSpPr>
          <a:xfrm>
            <a:off x="4029440" y="2714409"/>
            <a:ext cx="1469506" cy="512618"/>
            <a:chOff x="4379089" y="5119409"/>
            <a:chExt cx="1469506" cy="512618"/>
          </a:xfrm>
        </p:grpSpPr>
        <p:pic>
          <p:nvPicPr>
            <p:cNvPr id="80" name="Imagem 79" descr="Uma imagem contendo luz&#10;&#10;Descrição gerada automaticamente">
              <a:extLst>
                <a:ext uri="{FF2B5EF4-FFF2-40B4-BE49-F238E27FC236}">
                  <a16:creationId xmlns:a16="http://schemas.microsoft.com/office/drawing/2014/main" id="{3CC16E97-7C60-4B53-823A-A8E836AC4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21761CD1-E78F-4F79-ABBD-063BD3C8F6BF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677F1251-7585-43AE-8FB7-7BD835EA2B95}"/>
              </a:ext>
            </a:extLst>
          </p:cNvPr>
          <p:cNvGrpSpPr/>
          <p:nvPr/>
        </p:nvGrpSpPr>
        <p:grpSpPr>
          <a:xfrm>
            <a:off x="4785019" y="2702788"/>
            <a:ext cx="1469506" cy="512618"/>
            <a:chOff x="4379089" y="5119409"/>
            <a:chExt cx="1469506" cy="512618"/>
          </a:xfrm>
        </p:grpSpPr>
        <p:pic>
          <p:nvPicPr>
            <p:cNvPr id="83" name="Imagem 82" descr="Uma imagem contendo luz&#10;&#10;Descrição gerada automaticamente">
              <a:extLst>
                <a:ext uri="{FF2B5EF4-FFF2-40B4-BE49-F238E27FC236}">
                  <a16:creationId xmlns:a16="http://schemas.microsoft.com/office/drawing/2014/main" id="{08DB6B8F-6A6E-44BC-A874-9275BE6A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E24D9CA7-1835-4CE3-A908-A3DA4B3454DC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2771B650-193F-4FF0-8567-B1493CB70D1D}"/>
              </a:ext>
            </a:extLst>
          </p:cNvPr>
          <p:cNvGrpSpPr/>
          <p:nvPr/>
        </p:nvGrpSpPr>
        <p:grpSpPr>
          <a:xfrm>
            <a:off x="5551361" y="2731906"/>
            <a:ext cx="1469506" cy="512618"/>
            <a:chOff x="4379089" y="5119409"/>
            <a:chExt cx="1469506" cy="512618"/>
          </a:xfrm>
        </p:grpSpPr>
        <p:pic>
          <p:nvPicPr>
            <p:cNvPr id="86" name="Imagem 85" descr="Uma imagem contendo luz&#10;&#10;Descrição gerada automaticamente">
              <a:extLst>
                <a:ext uri="{FF2B5EF4-FFF2-40B4-BE49-F238E27FC236}">
                  <a16:creationId xmlns:a16="http://schemas.microsoft.com/office/drawing/2014/main" id="{2D9A38A8-1C6D-4D99-9375-154A8FE7B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0D1199C5-A671-497E-9A08-23DD3BD61F0A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68ED68E8-E1E3-4E7D-813C-7885FE7769AF}"/>
              </a:ext>
            </a:extLst>
          </p:cNvPr>
          <p:cNvGrpSpPr/>
          <p:nvPr/>
        </p:nvGrpSpPr>
        <p:grpSpPr>
          <a:xfrm rot="21184902">
            <a:off x="6541136" y="2850413"/>
            <a:ext cx="1469506" cy="512618"/>
            <a:chOff x="4379089" y="5119409"/>
            <a:chExt cx="1469506" cy="512618"/>
          </a:xfrm>
        </p:grpSpPr>
        <p:pic>
          <p:nvPicPr>
            <p:cNvPr id="89" name="Imagem 88" descr="Uma imagem contendo luz&#10;&#10;Descrição gerada automaticamente">
              <a:extLst>
                <a:ext uri="{FF2B5EF4-FFF2-40B4-BE49-F238E27FC236}">
                  <a16:creationId xmlns:a16="http://schemas.microsoft.com/office/drawing/2014/main" id="{3EB72F77-11EB-4AEC-84BD-9805426C2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3289E17D-7D6B-434B-AC53-F3CE178224DC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3E47BF6E-235C-4BB9-BFD2-793EF493B918}"/>
              </a:ext>
            </a:extLst>
          </p:cNvPr>
          <p:cNvGrpSpPr/>
          <p:nvPr/>
        </p:nvGrpSpPr>
        <p:grpSpPr>
          <a:xfrm>
            <a:off x="3241071" y="3015505"/>
            <a:ext cx="1469506" cy="512618"/>
            <a:chOff x="4379089" y="5119409"/>
            <a:chExt cx="1469506" cy="512618"/>
          </a:xfrm>
        </p:grpSpPr>
        <p:pic>
          <p:nvPicPr>
            <p:cNvPr id="92" name="Imagem 91" descr="Uma imagem contendo luz&#10;&#10;Descrição gerada automaticamente">
              <a:extLst>
                <a:ext uri="{FF2B5EF4-FFF2-40B4-BE49-F238E27FC236}">
                  <a16:creationId xmlns:a16="http://schemas.microsoft.com/office/drawing/2014/main" id="{5E35D31B-7539-4F1B-B1A3-04CCA9EC2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704CDB0B-63D5-48D0-9C2E-76E83FB7BDD2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3F1CD803-23CC-4BB5-9B4E-9F3619CAF6C1}"/>
              </a:ext>
            </a:extLst>
          </p:cNvPr>
          <p:cNvGrpSpPr/>
          <p:nvPr/>
        </p:nvGrpSpPr>
        <p:grpSpPr>
          <a:xfrm>
            <a:off x="4021900" y="3100092"/>
            <a:ext cx="1469506" cy="512618"/>
            <a:chOff x="4379089" y="5119409"/>
            <a:chExt cx="1469506" cy="512618"/>
          </a:xfrm>
        </p:grpSpPr>
        <p:pic>
          <p:nvPicPr>
            <p:cNvPr id="95" name="Imagem 94" descr="Uma imagem contendo luz&#10;&#10;Descrição gerada automaticamente">
              <a:extLst>
                <a:ext uri="{FF2B5EF4-FFF2-40B4-BE49-F238E27FC236}">
                  <a16:creationId xmlns:a16="http://schemas.microsoft.com/office/drawing/2014/main" id="{21CCFB63-6BDD-4C61-9242-FEF494245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8E8E659B-D039-4D07-AB41-A6D16578EEA1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AC000ED1-188F-401B-8BFA-10C1B17BEBE3}"/>
              </a:ext>
            </a:extLst>
          </p:cNvPr>
          <p:cNvGrpSpPr/>
          <p:nvPr/>
        </p:nvGrpSpPr>
        <p:grpSpPr>
          <a:xfrm>
            <a:off x="4878247" y="3147519"/>
            <a:ext cx="1469506" cy="512618"/>
            <a:chOff x="4379089" y="5119409"/>
            <a:chExt cx="1469506" cy="512618"/>
          </a:xfrm>
        </p:grpSpPr>
        <p:pic>
          <p:nvPicPr>
            <p:cNvPr id="98" name="Imagem 97" descr="Uma imagem contendo luz&#10;&#10;Descrição gerada automaticamente">
              <a:extLst>
                <a:ext uri="{FF2B5EF4-FFF2-40B4-BE49-F238E27FC236}">
                  <a16:creationId xmlns:a16="http://schemas.microsoft.com/office/drawing/2014/main" id="{7F659F13-3CC6-489C-A833-DEE757F8E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99" name="Elipse 98">
              <a:extLst>
                <a:ext uri="{FF2B5EF4-FFF2-40B4-BE49-F238E27FC236}">
                  <a16:creationId xmlns:a16="http://schemas.microsoft.com/office/drawing/2014/main" id="{2956DFBD-469E-4FBC-A395-E00DF161498E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9C6AF6A9-9442-41BF-8C56-D6DB913DE074}"/>
              </a:ext>
            </a:extLst>
          </p:cNvPr>
          <p:cNvGrpSpPr/>
          <p:nvPr/>
        </p:nvGrpSpPr>
        <p:grpSpPr>
          <a:xfrm>
            <a:off x="5633826" y="3135898"/>
            <a:ext cx="1469506" cy="512618"/>
            <a:chOff x="4379089" y="5119409"/>
            <a:chExt cx="1469506" cy="512618"/>
          </a:xfrm>
        </p:grpSpPr>
        <p:pic>
          <p:nvPicPr>
            <p:cNvPr id="101" name="Imagem 100" descr="Uma imagem contendo luz&#10;&#10;Descrição gerada automaticamente">
              <a:extLst>
                <a:ext uri="{FF2B5EF4-FFF2-40B4-BE49-F238E27FC236}">
                  <a16:creationId xmlns:a16="http://schemas.microsoft.com/office/drawing/2014/main" id="{2405A1F9-F4C5-4E6E-969E-46558998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02" name="Elipse 101">
              <a:extLst>
                <a:ext uri="{FF2B5EF4-FFF2-40B4-BE49-F238E27FC236}">
                  <a16:creationId xmlns:a16="http://schemas.microsoft.com/office/drawing/2014/main" id="{58F22202-DF7C-4EF1-B3E8-ED48C6606A13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2D01C587-3E2E-4ED3-8ADD-2D063FBB5A2E}"/>
              </a:ext>
            </a:extLst>
          </p:cNvPr>
          <p:cNvGrpSpPr/>
          <p:nvPr/>
        </p:nvGrpSpPr>
        <p:grpSpPr>
          <a:xfrm>
            <a:off x="6520562" y="3178568"/>
            <a:ext cx="1469506" cy="512618"/>
            <a:chOff x="4379089" y="5119409"/>
            <a:chExt cx="1469506" cy="512618"/>
          </a:xfrm>
        </p:grpSpPr>
        <p:pic>
          <p:nvPicPr>
            <p:cNvPr id="104" name="Imagem 103" descr="Uma imagem contendo luz&#10;&#10;Descrição gerada automaticamente">
              <a:extLst>
                <a:ext uri="{FF2B5EF4-FFF2-40B4-BE49-F238E27FC236}">
                  <a16:creationId xmlns:a16="http://schemas.microsoft.com/office/drawing/2014/main" id="{CD8860CB-AF98-4208-B7B8-895F0DCCF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601F9646-4ADB-41D0-B3A6-D327A680D617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47D124A0-7893-46D5-968E-50D93CFABED5}"/>
              </a:ext>
            </a:extLst>
          </p:cNvPr>
          <p:cNvGrpSpPr/>
          <p:nvPr/>
        </p:nvGrpSpPr>
        <p:grpSpPr>
          <a:xfrm>
            <a:off x="7389165" y="3222929"/>
            <a:ext cx="1469506" cy="512618"/>
            <a:chOff x="4379089" y="5119409"/>
            <a:chExt cx="1469506" cy="512618"/>
          </a:xfrm>
        </p:grpSpPr>
        <p:pic>
          <p:nvPicPr>
            <p:cNvPr id="107" name="Imagem 106" descr="Uma imagem contendo luz&#10;&#10;Descrição gerada automaticamente">
              <a:extLst>
                <a:ext uri="{FF2B5EF4-FFF2-40B4-BE49-F238E27FC236}">
                  <a16:creationId xmlns:a16="http://schemas.microsoft.com/office/drawing/2014/main" id="{01001812-20B9-405F-B361-3CD286753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8D096C16-8985-42AF-9863-2FC429855628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78DF2CBB-C808-4A7E-964E-E4A4CA3C5593}"/>
              </a:ext>
            </a:extLst>
          </p:cNvPr>
          <p:cNvGrpSpPr/>
          <p:nvPr/>
        </p:nvGrpSpPr>
        <p:grpSpPr>
          <a:xfrm rot="20958419">
            <a:off x="4725017" y="3446227"/>
            <a:ext cx="1612562" cy="594904"/>
            <a:chOff x="4379089" y="5119409"/>
            <a:chExt cx="1469506" cy="512618"/>
          </a:xfrm>
        </p:grpSpPr>
        <p:pic>
          <p:nvPicPr>
            <p:cNvPr id="110" name="Imagem 109" descr="Uma imagem contendo luz&#10;&#10;Descrição gerada automaticamente">
              <a:extLst>
                <a:ext uri="{FF2B5EF4-FFF2-40B4-BE49-F238E27FC236}">
                  <a16:creationId xmlns:a16="http://schemas.microsoft.com/office/drawing/2014/main" id="{6C45F8AB-B68D-4D3D-9ADF-B96090811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11" name="Elipse 110">
              <a:extLst>
                <a:ext uri="{FF2B5EF4-FFF2-40B4-BE49-F238E27FC236}">
                  <a16:creationId xmlns:a16="http://schemas.microsoft.com/office/drawing/2014/main" id="{A68916FE-D87A-4451-91F0-EE8068BE9113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17CE6344-FFB4-4662-99DB-FFF63C7A53F6}"/>
              </a:ext>
            </a:extLst>
          </p:cNvPr>
          <p:cNvGrpSpPr/>
          <p:nvPr/>
        </p:nvGrpSpPr>
        <p:grpSpPr>
          <a:xfrm rot="20958419">
            <a:off x="5602190" y="3519104"/>
            <a:ext cx="1612562" cy="594904"/>
            <a:chOff x="4379089" y="5119409"/>
            <a:chExt cx="1469506" cy="512618"/>
          </a:xfrm>
        </p:grpSpPr>
        <p:pic>
          <p:nvPicPr>
            <p:cNvPr id="113" name="Imagem 112" descr="Uma imagem contendo luz&#10;&#10;Descrição gerada automaticamente">
              <a:extLst>
                <a:ext uri="{FF2B5EF4-FFF2-40B4-BE49-F238E27FC236}">
                  <a16:creationId xmlns:a16="http://schemas.microsoft.com/office/drawing/2014/main" id="{062AA28E-992D-4075-B528-32B0BED87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14" name="Elipse 113">
              <a:extLst>
                <a:ext uri="{FF2B5EF4-FFF2-40B4-BE49-F238E27FC236}">
                  <a16:creationId xmlns:a16="http://schemas.microsoft.com/office/drawing/2014/main" id="{0F76B02D-3DA2-40FA-98FC-DB5AB71A14E9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007246AB-4511-4A4C-8137-E0ABC56601BC}"/>
              </a:ext>
            </a:extLst>
          </p:cNvPr>
          <p:cNvGrpSpPr/>
          <p:nvPr/>
        </p:nvGrpSpPr>
        <p:grpSpPr>
          <a:xfrm rot="20958419">
            <a:off x="6458537" y="3566531"/>
            <a:ext cx="1612562" cy="594904"/>
            <a:chOff x="4379089" y="5119409"/>
            <a:chExt cx="1469506" cy="512618"/>
          </a:xfrm>
        </p:grpSpPr>
        <p:pic>
          <p:nvPicPr>
            <p:cNvPr id="116" name="Imagem 115" descr="Uma imagem contendo luz&#10;&#10;Descrição gerada automaticamente">
              <a:extLst>
                <a:ext uri="{FF2B5EF4-FFF2-40B4-BE49-F238E27FC236}">
                  <a16:creationId xmlns:a16="http://schemas.microsoft.com/office/drawing/2014/main" id="{4A751825-94B0-48B2-A361-B926379BB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17" name="Elipse 116">
              <a:extLst>
                <a:ext uri="{FF2B5EF4-FFF2-40B4-BE49-F238E27FC236}">
                  <a16:creationId xmlns:a16="http://schemas.microsoft.com/office/drawing/2014/main" id="{8FA4716A-4708-4130-8FD3-9008AEA3589B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A4CDC82F-5200-4416-B125-EBC0BB04EAD1}"/>
              </a:ext>
            </a:extLst>
          </p:cNvPr>
          <p:cNvGrpSpPr/>
          <p:nvPr/>
        </p:nvGrpSpPr>
        <p:grpSpPr>
          <a:xfrm rot="20958419">
            <a:off x="7214116" y="3554910"/>
            <a:ext cx="1612562" cy="594904"/>
            <a:chOff x="4379089" y="5119409"/>
            <a:chExt cx="1469506" cy="512618"/>
          </a:xfrm>
        </p:grpSpPr>
        <p:pic>
          <p:nvPicPr>
            <p:cNvPr id="119" name="Imagem 118" descr="Uma imagem contendo luz&#10;&#10;Descrição gerada automaticamente">
              <a:extLst>
                <a:ext uri="{FF2B5EF4-FFF2-40B4-BE49-F238E27FC236}">
                  <a16:creationId xmlns:a16="http://schemas.microsoft.com/office/drawing/2014/main" id="{A7924D13-0DFD-4861-A14A-BCD8D0A77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20" name="Elipse 119">
              <a:extLst>
                <a:ext uri="{FF2B5EF4-FFF2-40B4-BE49-F238E27FC236}">
                  <a16:creationId xmlns:a16="http://schemas.microsoft.com/office/drawing/2014/main" id="{16376B37-3FAD-44F1-93FF-C9B103CDC6DD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CDA05EC7-F7F1-433D-AFF1-C8FB694D4A70}"/>
              </a:ext>
            </a:extLst>
          </p:cNvPr>
          <p:cNvGrpSpPr/>
          <p:nvPr/>
        </p:nvGrpSpPr>
        <p:grpSpPr>
          <a:xfrm rot="20958419">
            <a:off x="7980458" y="3584028"/>
            <a:ext cx="1612562" cy="594904"/>
            <a:chOff x="4379089" y="5119409"/>
            <a:chExt cx="1469506" cy="512618"/>
          </a:xfrm>
        </p:grpSpPr>
        <p:pic>
          <p:nvPicPr>
            <p:cNvPr id="122" name="Imagem 121" descr="Uma imagem contendo luz&#10;&#10;Descrição gerada automaticamente">
              <a:extLst>
                <a:ext uri="{FF2B5EF4-FFF2-40B4-BE49-F238E27FC236}">
                  <a16:creationId xmlns:a16="http://schemas.microsoft.com/office/drawing/2014/main" id="{1192A673-4156-41B0-9352-A2160CD88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46B767A1-C8A4-4B1F-B91B-6DFBA4A034F8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24" name="Agrupar 123">
            <a:extLst>
              <a:ext uri="{FF2B5EF4-FFF2-40B4-BE49-F238E27FC236}">
                <a16:creationId xmlns:a16="http://schemas.microsoft.com/office/drawing/2014/main" id="{A114CA99-2A8A-481F-953E-5388416BABB5}"/>
              </a:ext>
            </a:extLst>
          </p:cNvPr>
          <p:cNvGrpSpPr/>
          <p:nvPr/>
        </p:nvGrpSpPr>
        <p:grpSpPr>
          <a:xfrm rot="20958419">
            <a:off x="8760337" y="3488221"/>
            <a:ext cx="1612562" cy="594904"/>
            <a:chOff x="4379089" y="5119409"/>
            <a:chExt cx="1469506" cy="512618"/>
          </a:xfrm>
        </p:grpSpPr>
        <p:pic>
          <p:nvPicPr>
            <p:cNvPr id="125" name="Imagem 124" descr="Uma imagem contendo luz&#10;&#10;Descrição gerada automaticamente">
              <a:extLst>
                <a:ext uri="{FF2B5EF4-FFF2-40B4-BE49-F238E27FC236}">
                  <a16:creationId xmlns:a16="http://schemas.microsoft.com/office/drawing/2014/main" id="{9D0A863D-B85E-463F-80F3-4418B5B86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A4C4D1C2-5BD0-4002-8125-5BB3491364B3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C0D26533-6413-4FB6-B887-0E01F1EA6042}"/>
              </a:ext>
            </a:extLst>
          </p:cNvPr>
          <p:cNvGrpSpPr/>
          <p:nvPr/>
        </p:nvGrpSpPr>
        <p:grpSpPr>
          <a:xfrm rot="21007886">
            <a:off x="7774080" y="3977980"/>
            <a:ext cx="1682129" cy="594904"/>
            <a:chOff x="4379089" y="5119409"/>
            <a:chExt cx="1469506" cy="512618"/>
          </a:xfrm>
        </p:grpSpPr>
        <p:pic>
          <p:nvPicPr>
            <p:cNvPr id="128" name="Imagem 127" descr="Uma imagem contendo luz&#10;&#10;Descrição gerada automaticamente">
              <a:extLst>
                <a:ext uri="{FF2B5EF4-FFF2-40B4-BE49-F238E27FC236}">
                  <a16:creationId xmlns:a16="http://schemas.microsoft.com/office/drawing/2014/main" id="{1707158E-9231-4D7B-9173-74CAF5F41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29" name="Elipse 128">
              <a:extLst>
                <a:ext uri="{FF2B5EF4-FFF2-40B4-BE49-F238E27FC236}">
                  <a16:creationId xmlns:a16="http://schemas.microsoft.com/office/drawing/2014/main" id="{9D2DB577-738E-4C92-A5B6-B4BBD9334B3D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018FF2A9-26A1-4A6E-91D2-50914E2DDC04}"/>
              </a:ext>
            </a:extLst>
          </p:cNvPr>
          <p:cNvGrpSpPr/>
          <p:nvPr/>
        </p:nvGrpSpPr>
        <p:grpSpPr>
          <a:xfrm rot="20862794">
            <a:off x="6391142" y="4237847"/>
            <a:ext cx="1612562" cy="594904"/>
            <a:chOff x="4379089" y="5119409"/>
            <a:chExt cx="1469506" cy="512618"/>
          </a:xfrm>
        </p:grpSpPr>
        <p:pic>
          <p:nvPicPr>
            <p:cNvPr id="131" name="Imagem 130" descr="Uma imagem contendo luz&#10;&#10;Descrição gerada automaticamente">
              <a:extLst>
                <a:ext uri="{FF2B5EF4-FFF2-40B4-BE49-F238E27FC236}">
                  <a16:creationId xmlns:a16="http://schemas.microsoft.com/office/drawing/2014/main" id="{73AAF747-F388-4963-8C45-0401F488B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32" name="Elipse 131">
              <a:extLst>
                <a:ext uri="{FF2B5EF4-FFF2-40B4-BE49-F238E27FC236}">
                  <a16:creationId xmlns:a16="http://schemas.microsoft.com/office/drawing/2014/main" id="{2C529AD4-DF8A-414C-8D64-5EE2AE765201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980AC8DE-7298-4A0B-B47A-DAE4E666353B}"/>
              </a:ext>
            </a:extLst>
          </p:cNvPr>
          <p:cNvGrpSpPr/>
          <p:nvPr/>
        </p:nvGrpSpPr>
        <p:grpSpPr>
          <a:xfrm rot="21045556">
            <a:off x="6955246" y="3981103"/>
            <a:ext cx="1612562" cy="594904"/>
            <a:chOff x="4379089" y="5119409"/>
            <a:chExt cx="1469506" cy="512618"/>
          </a:xfrm>
        </p:grpSpPr>
        <p:pic>
          <p:nvPicPr>
            <p:cNvPr id="134" name="Imagem 133" descr="Uma imagem contendo luz&#10;&#10;Descrição gerada automaticamente">
              <a:extLst>
                <a:ext uri="{FF2B5EF4-FFF2-40B4-BE49-F238E27FC236}">
                  <a16:creationId xmlns:a16="http://schemas.microsoft.com/office/drawing/2014/main" id="{98A28BB9-065C-47B8-936E-1F7E846B9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35" name="Elipse 134">
              <a:extLst>
                <a:ext uri="{FF2B5EF4-FFF2-40B4-BE49-F238E27FC236}">
                  <a16:creationId xmlns:a16="http://schemas.microsoft.com/office/drawing/2014/main" id="{B3120C72-9ECD-4769-807C-7A53B01FD94D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36" name="Agrupar 135">
            <a:extLst>
              <a:ext uri="{FF2B5EF4-FFF2-40B4-BE49-F238E27FC236}">
                <a16:creationId xmlns:a16="http://schemas.microsoft.com/office/drawing/2014/main" id="{A2A02082-E71F-4565-971A-5BB8358747FF}"/>
              </a:ext>
            </a:extLst>
          </p:cNvPr>
          <p:cNvGrpSpPr/>
          <p:nvPr/>
        </p:nvGrpSpPr>
        <p:grpSpPr>
          <a:xfrm rot="20937981">
            <a:off x="5625995" y="3860342"/>
            <a:ext cx="1612562" cy="594904"/>
            <a:chOff x="4379089" y="5119409"/>
            <a:chExt cx="1469506" cy="512618"/>
          </a:xfrm>
        </p:grpSpPr>
        <p:pic>
          <p:nvPicPr>
            <p:cNvPr id="137" name="Imagem 136" descr="Uma imagem contendo luz&#10;&#10;Descrição gerada automaticamente">
              <a:extLst>
                <a:ext uri="{FF2B5EF4-FFF2-40B4-BE49-F238E27FC236}">
                  <a16:creationId xmlns:a16="http://schemas.microsoft.com/office/drawing/2014/main" id="{9EA07DA2-20BE-402F-B6BD-4C2857AE9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38" name="Elipse 137">
              <a:extLst>
                <a:ext uri="{FF2B5EF4-FFF2-40B4-BE49-F238E27FC236}">
                  <a16:creationId xmlns:a16="http://schemas.microsoft.com/office/drawing/2014/main" id="{75BCA0CD-9617-475C-B9A0-07E2642EB523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AE38294D-FB03-4272-8937-7074CDD56B27}"/>
              </a:ext>
            </a:extLst>
          </p:cNvPr>
          <p:cNvGrpSpPr/>
          <p:nvPr/>
        </p:nvGrpSpPr>
        <p:grpSpPr>
          <a:xfrm rot="21007886">
            <a:off x="8659688" y="3747813"/>
            <a:ext cx="1682129" cy="594904"/>
            <a:chOff x="4379089" y="5119409"/>
            <a:chExt cx="1469506" cy="512618"/>
          </a:xfrm>
        </p:grpSpPr>
        <p:pic>
          <p:nvPicPr>
            <p:cNvPr id="146" name="Imagem 145" descr="Uma imagem contendo luz&#10;&#10;Descrição gerada automaticamente">
              <a:extLst>
                <a:ext uri="{FF2B5EF4-FFF2-40B4-BE49-F238E27FC236}">
                  <a16:creationId xmlns:a16="http://schemas.microsoft.com/office/drawing/2014/main" id="{47E43421-F707-4E83-B908-0622449E5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DB125D6A-8B43-4561-87E8-9491E044C7C8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48" name="Agrupar 147">
            <a:extLst>
              <a:ext uri="{FF2B5EF4-FFF2-40B4-BE49-F238E27FC236}">
                <a16:creationId xmlns:a16="http://schemas.microsoft.com/office/drawing/2014/main" id="{733AB14C-DFB6-4B85-8C20-8B7D6DD7CCE1}"/>
              </a:ext>
            </a:extLst>
          </p:cNvPr>
          <p:cNvGrpSpPr/>
          <p:nvPr/>
        </p:nvGrpSpPr>
        <p:grpSpPr>
          <a:xfrm rot="21007886">
            <a:off x="8369099" y="3191531"/>
            <a:ext cx="932293" cy="525697"/>
            <a:chOff x="4379089" y="5119409"/>
            <a:chExt cx="1469506" cy="512618"/>
          </a:xfrm>
        </p:grpSpPr>
        <p:pic>
          <p:nvPicPr>
            <p:cNvPr id="149" name="Imagem 148" descr="Uma imagem contendo luz&#10;&#10;Descrição gerada automaticamente">
              <a:extLst>
                <a:ext uri="{FF2B5EF4-FFF2-40B4-BE49-F238E27FC236}">
                  <a16:creationId xmlns:a16="http://schemas.microsoft.com/office/drawing/2014/main" id="{2A5E17A4-263D-4EB2-9DC3-3E4EDCF25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2E11735E-C5EC-4735-AAF6-D64A5F588EC1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0BD292A4-080D-4555-B409-96A398F7FE6F}"/>
              </a:ext>
            </a:extLst>
          </p:cNvPr>
          <p:cNvGrpSpPr/>
          <p:nvPr/>
        </p:nvGrpSpPr>
        <p:grpSpPr>
          <a:xfrm rot="21007886">
            <a:off x="7624774" y="2941175"/>
            <a:ext cx="932293" cy="525697"/>
            <a:chOff x="4379089" y="5119409"/>
            <a:chExt cx="1469506" cy="512618"/>
          </a:xfrm>
        </p:grpSpPr>
        <p:pic>
          <p:nvPicPr>
            <p:cNvPr id="156" name="Imagem 155" descr="Uma imagem contendo luz&#10;&#10;Descrição gerada automaticamente">
              <a:extLst>
                <a:ext uri="{FF2B5EF4-FFF2-40B4-BE49-F238E27FC236}">
                  <a16:creationId xmlns:a16="http://schemas.microsoft.com/office/drawing/2014/main" id="{5B9B7156-97C2-453D-B356-B503C5D24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57" name="Elipse 156">
              <a:extLst>
                <a:ext uri="{FF2B5EF4-FFF2-40B4-BE49-F238E27FC236}">
                  <a16:creationId xmlns:a16="http://schemas.microsoft.com/office/drawing/2014/main" id="{CCD8A290-689A-44BC-B4D6-6AB43D696474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58" name="Agrupar 157">
            <a:extLst>
              <a:ext uri="{FF2B5EF4-FFF2-40B4-BE49-F238E27FC236}">
                <a16:creationId xmlns:a16="http://schemas.microsoft.com/office/drawing/2014/main" id="{40BFA087-C710-43B4-8CCE-25643B4E10E0}"/>
              </a:ext>
            </a:extLst>
          </p:cNvPr>
          <p:cNvGrpSpPr/>
          <p:nvPr/>
        </p:nvGrpSpPr>
        <p:grpSpPr>
          <a:xfrm rot="21007886">
            <a:off x="6933551" y="2601875"/>
            <a:ext cx="932293" cy="525697"/>
            <a:chOff x="4379089" y="5119409"/>
            <a:chExt cx="1469506" cy="512618"/>
          </a:xfrm>
        </p:grpSpPr>
        <p:pic>
          <p:nvPicPr>
            <p:cNvPr id="159" name="Imagem 158" descr="Uma imagem contendo luz&#10;&#10;Descrição gerada automaticamente">
              <a:extLst>
                <a:ext uri="{FF2B5EF4-FFF2-40B4-BE49-F238E27FC236}">
                  <a16:creationId xmlns:a16="http://schemas.microsoft.com/office/drawing/2014/main" id="{61677B7C-8343-4EE0-A013-51DFA8C5F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60" name="Elipse 159">
              <a:extLst>
                <a:ext uri="{FF2B5EF4-FFF2-40B4-BE49-F238E27FC236}">
                  <a16:creationId xmlns:a16="http://schemas.microsoft.com/office/drawing/2014/main" id="{95E1923D-C960-475A-B3FD-B02428B7636D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31324E73-B6C8-414F-AC33-99D8397FF63F}"/>
              </a:ext>
            </a:extLst>
          </p:cNvPr>
          <p:cNvGrpSpPr/>
          <p:nvPr/>
        </p:nvGrpSpPr>
        <p:grpSpPr>
          <a:xfrm rot="21007886">
            <a:off x="9870411" y="3677003"/>
            <a:ext cx="932293" cy="525697"/>
            <a:chOff x="4379089" y="5119409"/>
            <a:chExt cx="1469506" cy="512618"/>
          </a:xfrm>
        </p:grpSpPr>
        <p:pic>
          <p:nvPicPr>
            <p:cNvPr id="162" name="Imagem 161" descr="Uma imagem contendo luz&#10;&#10;Descrição gerada automaticamente">
              <a:extLst>
                <a:ext uri="{FF2B5EF4-FFF2-40B4-BE49-F238E27FC236}">
                  <a16:creationId xmlns:a16="http://schemas.microsoft.com/office/drawing/2014/main" id="{8DB0B752-CB6B-46C0-A016-B368D873B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01" t="18617" r="29581" b="15959"/>
            <a:stretch/>
          </p:blipFill>
          <p:spPr>
            <a:xfrm rot="1037637">
              <a:off x="4594044" y="5192784"/>
              <a:ext cx="1039596" cy="365867"/>
            </a:xfrm>
            <a:prstGeom prst="rect">
              <a:avLst/>
            </a:prstGeom>
          </p:spPr>
        </p:pic>
        <p:sp>
          <p:nvSpPr>
            <p:cNvPr id="163" name="Elipse 162">
              <a:extLst>
                <a:ext uri="{FF2B5EF4-FFF2-40B4-BE49-F238E27FC236}">
                  <a16:creationId xmlns:a16="http://schemas.microsoft.com/office/drawing/2014/main" id="{B7B79495-F285-4CD2-8CA4-FBE334CA9BA9}"/>
                </a:ext>
              </a:extLst>
            </p:cNvPr>
            <p:cNvSpPr/>
            <p:nvPr/>
          </p:nvSpPr>
          <p:spPr>
            <a:xfrm rot="2560582">
              <a:off x="4379089" y="5119409"/>
              <a:ext cx="1469506" cy="512618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66" name="Imagem 16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B9FD249-2748-4EFB-B913-CCB85E2B59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60" y="122381"/>
            <a:ext cx="2716206" cy="2716206"/>
          </a:xfrm>
          <a:prstGeom prst="rect">
            <a:avLst/>
          </a:prstGeom>
        </p:spPr>
      </p:pic>
      <p:pic>
        <p:nvPicPr>
          <p:cNvPr id="4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2CCB3AD-5D62-416E-AF1C-2C6E5A20423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0934358" y="146959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"/>
                            </p:stCondLst>
                            <p:childTnLst>
                              <p:par>
                                <p:cTn id="6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4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4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00"/>
                            </p:stCondLst>
                            <p:childTnLst>
                              <p:par>
                                <p:cTn id="9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00"/>
                            </p:stCondLst>
                            <p:childTnLst>
                              <p:par>
                                <p:cTn id="1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4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4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663190" y="472086"/>
            <a:ext cx="347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grpSp>
        <p:nvGrpSpPr>
          <p:cNvPr id="25" name="Grupo 24"/>
          <p:cNvGrpSpPr/>
          <p:nvPr/>
        </p:nvGrpSpPr>
        <p:grpSpPr>
          <a:xfrm>
            <a:off x="1335816" y="993955"/>
            <a:ext cx="9465734" cy="4944533"/>
            <a:chOff x="616285" y="1612958"/>
            <a:chExt cx="8764782" cy="43475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etângulo 22"/>
            <p:cNvSpPr/>
            <p:nvPr/>
          </p:nvSpPr>
          <p:spPr>
            <a:xfrm>
              <a:off x="616285" y="1612958"/>
              <a:ext cx="8764782" cy="4347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24" name="Grupo 23"/>
            <p:cNvGrpSpPr/>
            <p:nvPr/>
          </p:nvGrpSpPr>
          <p:grpSpPr>
            <a:xfrm>
              <a:off x="1385102" y="2861733"/>
              <a:ext cx="2556175" cy="2098976"/>
              <a:chOff x="616285" y="2861733"/>
              <a:chExt cx="2556175" cy="2098976"/>
            </a:xfrm>
          </p:grpSpPr>
          <p:pic>
            <p:nvPicPr>
              <p:cNvPr id="3074" name="Picture 2" descr="Arvore Silhueta | Baixe Vetores, Fotos e arquivos PSD Grátis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285" y="2861733"/>
                <a:ext cx="2098975" cy="2098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Alcohol Withdrawal Symptoms, Signs &amp; Timeline // OYNB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8060" y="4046309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upo 10"/>
            <p:cNvGrpSpPr/>
            <p:nvPr/>
          </p:nvGrpSpPr>
          <p:grpSpPr>
            <a:xfrm>
              <a:off x="6559973" y="2959645"/>
              <a:ext cx="2312703" cy="2173328"/>
              <a:chOff x="6312876" y="656752"/>
              <a:chExt cx="2180493" cy="2180493"/>
            </a:xfrm>
          </p:grpSpPr>
          <p:pic>
            <p:nvPicPr>
              <p:cNvPr id="5" name="Imagem 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312876" y="656752"/>
                <a:ext cx="2180493" cy="2180493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884328" y="1087150"/>
                <a:ext cx="659082" cy="659848"/>
              </a:xfrm>
              <a:prstGeom prst="rect">
                <a:avLst/>
              </a:prstGeom>
            </p:spPr>
          </p:pic>
        </p:grpSp>
      </p:grpSp>
      <p:cxnSp>
        <p:nvCxnSpPr>
          <p:cNvPr id="27" name="Conector de seta reta 26"/>
          <p:cNvCxnSpPr/>
          <p:nvPr/>
        </p:nvCxnSpPr>
        <p:spPr>
          <a:xfrm>
            <a:off x="4833167" y="3395735"/>
            <a:ext cx="2606946" cy="0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5147733" y="2946400"/>
            <a:ext cx="184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ALERTA!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1031016" y="629090"/>
            <a:ext cx="10143067" cy="5604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hlinkClick r:id="rId7" action="ppaction://hlinkfile"/>
            <a:extLst>
              <a:ext uri="{FF2B5EF4-FFF2-40B4-BE49-F238E27FC236}">
                <a16:creationId xmlns:a16="http://schemas.microsoft.com/office/drawing/2014/main" id="{AA05C626-EE14-4B52-B025-62058900BC53}"/>
              </a:ext>
            </a:extLst>
          </p:cNvPr>
          <p:cNvSpPr txBox="1"/>
          <p:nvPr/>
        </p:nvSpPr>
        <p:spPr>
          <a:xfrm>
            <a:off x="1335816" y="871406"/>
            <a:ext cx="951389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8000" b="1" dirty="0"/>
              <a:t>Avisar o Proprietário</a:t>
            </a:r>
            <a:endParaRPr lang="pt-BR" sz="80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2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70840E3-AC4A-42AC-A7A3-FA98E011417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0934358" y="146959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663190" y="472086"/>
            <a:ext cx="347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800978" y="657844"/>
            <a:ext cx="10143067" cy="5604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845" y="-118533"/>
            <a:ext cx="12605655" cy="7111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tângulo 14"/>
          <p:cNvSpPr/>
          <p:nvPr/>
        </p:nvSpPr>
        <p:spPr>
          <a:xfrm>
            <a:off x="10578332" y="56587"/>
            <a:ext cx="13596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 </a:t>
            </a:r>
            <a:r>
              <a:rPr lang="pt-BR" sz="4800" b="1" kern="0" dirty="0">
                <a:solidFill>
                  <a:schemeClr val="bg1"/>
                </a:solidFill>
              </a:rPr>
              <a:t>HLD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6E4E862-5987-4E33-A5C9-CBD8F6CD12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36962" y="6329223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000+ Engaging Plants Photos Pexels · Free Stock Ph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42" y="0"/>
            <a:ext cx="727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hlinkClick r:id="rId3" action="ppaction://hlinkfile"/>
          </p:cNvPr>
          <p:cNvSpPr txBox="1"/>
          <p:nvPr/>
        </p:nvSpPr>
        <p:spPr>
          <a:xfrm>
            <a:off x="626517" y="2256303"/>
            <a:ext cx="7758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b="1" dirty="0"/>
              <a:t>EQU</a:t>
            </a:r>
            <a:r>
              <a:rPr lang="pt-BR" sz="12000" b="1" dirty="0">
                <a:solidFill>
                  <a:schemeClr val="bg1"/>
                </a:solidFill>
              </a:rPr>
              <a:t>IPE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014E82E8-BEA7-4345-8B57-398BCC64E6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992996" y="643466"/>
            <a:ext cx="10044640" cy="5930592"/>
            <a:chOff x="1557867" y="778933"/>
            <a:chExt cx="10044640" cy="5930592"/>
          </a:xfrm>
        </p:grpSpPr>
        <p:pic>
          <p:nvPicPr>
            <p:cNvPr id="4098" name="Picture 2" descr="Em Que Projetos Devo Usar Metodologias ágeis? | TechnoEas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615" y="1712422"/>
              <a:ext cx="9513892" cy="4997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>
              <a:hlinkClick r:id="rId3" action="ppaction://hlinkfile"/>
            </p:cNvPr>
            <p:cNvSpPr txBox="1"/>
            <p:nvPr/>
          </p:nvSpPr>
          <p:spPr>
            <a:xfrm>
              <a:off x="1557867" y="778933"/>
              <a:ext cx="1004464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b="1" dirty="0"/>
                <a:t>M</a:t>
              </a:r>
              <a:r>
                <a:rPr lang="pt-BR" sz="8000" b="1" dirty="0">
                  <a:solidFill>
                    <a:srgbClr val="1FBFE4"/>
                  </a:solidFill>
                </a:rPr>
                <a:t>e</a:t>
              </a:r>
              <a:r>
                <a:rPr lang="pt-BR" sz="8000" b="1" dirty="0"/>
                <a:t>t</a:t>
              </a:r>
              <a:r>
                <a:rPr lang="pt-BR" sz="8000" b="1" dirty="0">
                  <a:solidFill>
                    <a:srgbClr val="FDEA00"/>
                  </a:solidFill>
                </a:rPr>
                <a:t>o</a:t>
              </a:r>
              <a:r>
                <a:rPr lang="pt-BR" sz="8000" b="1" dirty="0"/>
                <a:t>d</a:t>
              </a:r>
              <a:r>
                <a:rPr lang="pt-BR" sz="8000" b="1" dirty="0">
                  <a:solidFill>
                    <a:srgbClr val="1FBFE4"/>
                  </a:solidFill>
                </a:rPr>
                <a:t>o</a:t>
              </a:r>
              <a:r>
                <a:rPr lang="pt-BR" sz="8000" b="1" dirty="0"/>
                <a:t>l</a:t>
              </a:r>
              <a:r>
                <a:rPr lang="pt-BR" sz="8000" b="1" dirty="0">
                  <a:solidFill>
                    <a:srgbClr val="FDEA00"/>
                  </a:solidFill>
                </a:rPr>
                <a:t>o</a:t>
              </a:r>
              <a:r>
                <a:rPr lang="pt-BR" sz="8000" b="1" dirty="0"/>
                <a:t>g</a:t>
              </a:r>
              <a:r>
                <a:rPr lang="pt-BR" sz="8000" b="1" dirty="0">
                  <a:solidFill>
                    <a:srgbClr val="1FBEE3"/>
                  </a:solidFill>
                </a:rPr>
                <a:t>i</a:t>
              </a:r>
              <a:r>
                <a:rPr lang="pt-BR" sz="8000" b="1" dirty="0"/>
                <a:t>a </a:t>
              </a:r>
              <a:r>
                <a:rPr lang="pt-BR" sz="8000" b="1" dirty="0">
                  <a:solidFill>
                    <a:srgbClr val="FDEA00"/>
                  </a:solidFill>
                </a:rPr>
                <a:t>Á</a:t>
              </a:r>
              <a:r>
                <a:rPr lang="pt-BR" sz="8000" b="1" dirty="0"/>
                <a:t>g</a:t>
              </a:r>
              <a:r>
                <a:rPr lang="pt-BR" sz="8000" b="1" dirty="0">
                  <a:solidFill>
                    <a:srgbClr val="1FBEE3"/>
                  </a:solidFill>
                </a:rPr>
                <a:t>i</a:t>
              </a:r>
              <a:r>
                <a:rPr lang="pt-BR" sz="8000" b="1" dirty="0">
                  <a:solidFill>
                    <a:srgbClr val="231F20"/>
                  </a:solidFill>
                </a:rPr>
                <a:t>l</a:t>
              </a:r>
              <a:r>
                <a:rPr lang="pt-BR" sz="8000" b="1" dirty="0"/>
                <a:t> </a:t>
              </a:r>
            </a:p>
          </p:txBody>
        </p:sp>
        <p:sp>
          <p:nvSpPr>
            <p:cNvPr id="4" name="Retângulo 3"/>
            <p:cNvSpPr/>
            <p:nvPr/>
          </p:nvSpPr>
          <p:spPr>
            <a:xfrm>
              <a:off x="1557867" y="778933"/>
              <a:ext cx="10044640" cy="59305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35AB9BF-1C40-4DB5-8A5C-18C67A97B9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/>
          <p:cNvSpPr/>
          <p:nvPr/>
        </p:nvSpPr>
        <p:spPr>
          <a:xfrm>
            <a:off x="2941746" y="1166794"/>
            <a:ext cx="5735726" cy="5473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579501" y="725209"/>
            <a:ext cx="6460219" cy="62414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45163" y="-6673"/>
            <a:ext cx="5790368" cy="83099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defTabSz="914400">
              <a:defRPr/>
            </a:pPr>
            <a:r>
              <a:rPr lang="pt-BR" sz="4800" b="1" kern="0" dirty="0">
                <a:solidFill>
                  <a:schemeClr val="bg1"/>
                </a:solidFill>
                <a:cs typeface="Calibri"/>
              </a:rPr>
              <a:t>Ferramenta de gestão</a:t>
            </a:r>
            <a:endParaRPr lang="pt-BR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pic>
        <p:nvPicPr>
          <p:cNvPr id="2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BC95B02-CC2E-45F5-941F-36D1B7724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8" t="11579" r="11040" b="13158"/>
          <a:stretch/>
        </p:blipFill>
        <p:spPr>
          <a:xfrm>
            <a:off x="4206816" y="2086156"/>
            <a:ext cx="3231431" cy="3099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CBCA8C8-CBF7-4C4A-A59B-6F974535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0934358" y="146959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1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8C5371-20FE-4B66-ACB4-0A8B59F87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60065"/>
              </p:ext>
            </p:extLst>
          </p:nvPr>
        </p:nvGraphicFramePr>
        <p:xfrm>
          <a:off x="-43132" y="-28754"/>
          <a:ext cx="12282103" cy="6913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357">
                  <a:extLst>
                    <a:ext uri="{9D8B030D-6E8A-4147-A177-3AD203B41FA5}">
                      <a16:colId xmlns:a16="http://schemas.microsoft.com/office/drawing/2014/main" val="1870424725"/>
                    </a:ext>
                  </a:extLst>
                </a:gridCol>
                <a:gridCol w="2238055">
                  <a:extLst>
                    <a:ext uri="{9D8B030D-6E8A-4147-A177-3AD203B41FA5}">
                      <a16:colId xmlns:a16="http://schemas.microsoft.com/office/drawing/2014/main" val="1623087820"/>
                    </a:ext>
                  </a:extLst>
                </a:gridCol>
                <a:gridCol w="2403074">
                  <a:extLst>
                    <a:ext uri="{9D8B030D-6E8A-4147-A177-3AD203B41FA5}">
                      <a16:colId xmlns:a16="http://schemas.microsoft.com/office/drawing/2014/main" val="1655417903"/>
                    </a:ext>
                  </a:extLst>
                </a:gridCol>
                <a:gridCol w="1591047">
                  <a:extLst>
                    <a:ext uri="{9D8B030D-6E8A-4147-A177-3AD203B41FA5}">
                      <a16:colId xmlns:a16="http://schemas.microsoft.com/office/drawing/2014/main" val="3127252644"/>
                    </a:ext>
                  </a:extLst>
                </a:gridCol>
                <a:gridCol w="2030302">
                  <a:extLst>
                    <a:ext uri="{9D8B030D-6E8A-4147-A177-3AD203B41FA5}">
                      <a16:colId xmlns:a16="http://schemas.microsoft.com/office/drawing/2014/main" val="77601549"/>
                    </a:ext>
                  </a:extLst>
                </a:gridCol>
                <a:gridCol w="1593421">
                  <a:extLst>
                    <a:ext uri="{9D8B030D-6E8A-4147-A177-3AD203B41FA5}">
                      <a16:colId xmlns:a16="http://schemas.microsoft.com/office/drawing/2014/main" val="1202506809"/>
                    </a:ext>
                  </a:extLst>
                </a:gridCol>
                <a:gridCol w="2090847">
                  <a:extLst>
                    <a:ext uri="{9D8B030D-6E8A-4147-A177-3AD203B41FA5}">
                      <a16:colId xmlns:a16="http://schemas.microsoft.com/office/drawing/2014/main" val="2144188137"/>
                    </a:ext>
                  </a:extLst>
                </a:gridCol>
              </a:tblGrid>
              <a:tr h="1220346"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kern="1200" dirty="0">
                          <a:effectLst/>
                        </a:rPr>
                        <a:t>ID</a:t>
                      </a:r>
                      <a:endParaRPr lang="pt-BR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kern="1200" dirty="0">
                          <a:effectLst/>
                        </a:rPr>
                        <a:t>Descrição do Risco</a:t>
                      </a:r>
                      <a:endParaRPr lang="pt-BR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kern="1200" dirty="0">
                          <a:effectLst/>
                        </a:rPr>
                        <a:t>Probabilidade                 1 - Baixa </a:t>
                      </a:r>
                      <a:endParaRPr lang="pt-BR" sz="1800" dirty="0">
                        <a:effectLst/>
                      </a:endParaRP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kern="1200" dirty="0">
                          <a:effectLst/>
                        </a:rPr>
                        <a:t>2-Média </a:t>
                      </a:r>
                      <a:endParaRPr lang="pt-BR" sz="1800" dirty="0">
                        <a:effectLst/>
                      </a:endParaRP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kern="1200" dirty="0">
                          <a:effectLst/>
                        </a:rPr>
                        <a:t>3-Alta</a:t>
                      </a:r>
                      <a:endParaRPr lang="pt-BR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kern="1200" dirty="0">
                          <a:effectLst/>
                        </a:rPr>
                        <a:t>impacto              1-Baixo           2Médio              3-Alto</a:t>
                      </a:r>
                      <a:endParaRPr lang="pt-BR" sz="1800" dirty="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kern="1200" dirty="0">
                          <a:effectLst/>
                        </a:rPr>
                        <a:t>Fator de   Risco                                  (P)   *    (I)</a:t>
                      </a:r>
                      <a:endParaRPr lang="pt-BR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kern="1200" dirty="0">
                          <a:effectLst/>
                        </a:rPr>
                        <a:t>Ação</a:t>
                      </a:r>
                      <a:endParaRPr lang="pt-BR" sz="1800" dirty="0">
                        <a:effectLst/>
                      </a:endParaRP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800" kern="1200" dirty="0">
                        <a:effectLst/>
                      </a:endParaRP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kern="1200" dirty="0">
                          <a:effectLst/>
                        </a:rPr>
                        <a:t>Evitar</a:t>
                      </a:r>
                      <a:endParaRPr lang="pt-BR" sz="1800" dirty="0">
                        <a:effectLst/>
                      </a:endParaRPr>
                    </a:p>
                    <a:p>
                      <a:pPr marL="0" lv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kern="1200" dirty="0">
                          <a:effectLst/>
                        </a:rPr>
                        <a:t>Mitigar </a:t>
                      </a:r>
                      <a:endParaRPr lang="pt-BR" sz="18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kern="1200" dirty="0">
                          <a:effectLst/>
                        </a:rPr>
                        <a:t>Como?</a:t>
                      </a:r>
                      <a:endParaRPr lang="pt-BR" sz="18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2167276"/>
                  </a:ext>
                </a:extLst>
              </a:tr>
              <a:tr h="881360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membro sair da equipe 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evitar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realizando reuniões que abranjam o interesse profissional  dos membros do grupo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93442951"/>
                  </a:ext>
                </a:extLst>
              </a:tr>
              <a:tr h="881360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membro da equipe ficar com alguma doença que o impossibilite de contribuir para o projeto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4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mitigar 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cuidar da </a:t>
                      </a:r>
                      <a:r>
                        <a:rPr lang="pt-BR" sz="1400" kern="1200" dirty="0" smtClean="0">
                          <a:effectLst/>
                        </a:rPr>
                        <a:t>saúde </a:t>
                      </a:r>
                      <a:r>
                        <a:rPr lang="pt-BR" sz="1400" kern="1200" dirty="0">
                          <a:effectLst/>
                        </a:rPr>
                        <a:t>individual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2560040"/>
                  </a:ext>
                </a:extLst>
              </a:tr>
              <a:tr h="305085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Irresponsabilidade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mitigar 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todos se ajudando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2282432"/>
                  </a:ext>
                </a:extLst>
              </a:tr>
              <a:tr h="559325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4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briga no grupo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1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evitar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ter dialogo aberto a todos os membros do grupo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1841432"/>
                  </a:ext>
                </a:extLst>
              </a:tr>
              <a:tr h="559325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5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Falta de comunicação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mitigar 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encontrar novas formas de comunicação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57259842"/>
                  </a:ext>
                </a:extLst>
              </a:tr>
              <a:tr h="305085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incompatibilidade do grupo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mitigar 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reuniões de entrosamento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7500383"/>
                  </a:ext>
                </a:extLst>
              </a:tr>
              <a:tr h="440680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7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falta de recursos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evitar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Pedir ajuda as pessoas </a:t>
                      </a:r>
                      <a:r>
                        <a:rPr lang="pt-BR" sz="1400" kern="1200" dirty="0" smtClean="0">
                          <a:effectLst/>
                        </a:rPr>
                        <a:t>próximas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833989"/>
                  </a:ext>
                </a:extLst>
              </a:tr>
              <a:tr h="305085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8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Atraso de entregas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mitigar 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Daily Scrum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4568083"/>
                  </a:ext>
                </a:extLst>
              </a:tr>
              <a:tr h="305085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9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Falta de gerenciamento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mitigar 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Supervisão 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627213"/>
                  </a:ext>
                </a:extLst>
              </a:tr>
              <a:tr h="440680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10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falta de participação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3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6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evitar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requerer a presença de todos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655818"/>
                  </a:ext>
                </a:extLst>
              </a:tr>
              <a:tr h="559325"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11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falta de conhecimento para desenvolver algo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2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4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mitigar 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effectLst/>
                        </a:rPr>
                        <a:t>estudar e rever aulas</a:t>
                      </a:r>
                      <a:endParaRPr lang="pt-BR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505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1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000+ Engaging Plants Photos Pexels · Free Stock Ph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42" y="0"/>
            <a:ext cx="727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hlinkClick r:id="rId3" action="ppaction://hlinkfile"/>
          </p:cNvPr>
          <p:cNvSpPr txBox="1"/>
          <p:nvPr/>
        </p:nvSpPr>
        <p:spPr>
          <a:xfrm>
            <a:off x="-172060" y="2716057"/>
            <a:ext cx="973668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9600" b="1" dirty="0"/>
              <a:t>TECNO</a:t>
            </a:r>
            <a:r>
              <a:rPr lang="pt-BR" sz="9600" b="1" dirty="0">
                <a:solidFill>
                  <a:schemeClr val="bg1"/>
                </a:solidFill>
              </a:rPr>
              <a:t>LOGIA</a:t>
            </a:r>
            <a:endParaRPr lang="pt-BR" sz="96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C07EEDD-A6B0-496F-81C2-230D63088B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0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green plant&#10;&#10;Description automatically generated">
            <a:extLst>
              <a:ext uri="{FF2B5EF4-FFF2-40B4-BE49-F238E27FC236}">
                <a16:creationId xmlns:a16="http://schemas.microsoft.com/office/drawing/2014/main" id="{916757B2-4329-466E-A24B-45EB1B93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63420" y="991190"/>
            <a:ext cx="6811992" cy="4832488"/>
          </a:xfrm>
          <a:prstGeom prst="rect">
            <a:avLst/>
          </a:prstGeom>
        </p:spPr>
      </p:pic>
      <p:pic>
        <p:nvPicPr>
          <p:cNvPr id="4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B3C4E6F-50F5-4590-AD00-9A570D3EFF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64127" y="110835"/>
            <a:ext cx="1132952" cy="399379"/>
          </a:xfrm>
          <a:prstGeom prst="rect">
            <a:avLst/>
          </a:prstGeom>
        </p:spPr>
      </p:pic>
      <p:pic>
        <p:nvPicPr>
          <p:cNvPr id="5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9F271BC-2DAA-4E25-A93F-E0FBE7C64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9" t="7339" r="7087" b="7339"/>
          <a:stretch/>
        </p:blipFill>
        <p:spPr>
          <a:xfrm>
            <a:off x="831640" y="1715220"/>
            <a:ext cx="1486999" cy="1528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6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EAF6DD46-7D2D-43E4-8246-982D691216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23" t="7521" r="7484" b="11927"/>
          <a:stretch/>
        </p:blipFill>
        <p:spPr>
          <a:xfrm>
            <a:off x="835953" y="3817156"/>
            <a:ext cx="1476639" cy="1525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1D7A3-9993-44BA-B9EF-40D8FFF783F1}"/>
              </a:ext>
            </a:extLst>
          </p:cNvPr>
          <p:cNvSpPr txBox="1"/>
          <p:nvPr/>
        </p:nvSpPr>
        <p:spPr>
          <a:xfrm>
            <a:off x="3933646" y="310552"/>
            <a:ext cx="82641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 dirty="0" smtClean="0">
                <a:cs typeface="Calibri"/>
              </a:rPr>
              <a:t>Ferramentas</a:t>
            </a:r>
            <a:r>
              <a:rPr lang="en-US" sz="4400" b="1" dirty="0" smtClean="0">
                <a:cs typeface="Calibri"/>
              </a:rPr>
              <a:t> </a:t>
            </a:r>
            <a:r>
              <a:rPr lang="en-US" sz="4400" b="1" dirty="0">
                <a:cs typeface="Calibri"/>
              </a:rPr>
              <a:t>d</a:t>
            </a: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cs typeface="Calibri"/>
              </a:rPr>
              <a:t>e </a:t>
            </a:r>
            <a:r>
              <a:rPr lang="pt-BR" sz="4400" b="1" dirty="0" smtClean="0">
                <a:solidFill>
                  <a:schemeClr val="bg1">
                    <a:lumMod val="95000"/>
                  </a:schemeClr>
                </a:solidFill>
                <a:cs typeface="Calibri"/>
              </a:rPr>
              <a:t>Desenvolvimento</a:t>
            </a:r>
            <a:endParaRPr lang="pt-BR" sz="4400" b="1" dirty="0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  <p:pic>
        <p:nvPicPr>
          <p:cNvPr id="3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D0F56A-5A3A-442A-8744-58C2E58CE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061" y="1713861"/>
            <a:ext cx="1477994" cy="15324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7D8BD4-CAD0-4D1D-8DC6-DE6BFA3D05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92" t="15741" r="14286" b="16667"/>
          <a:stretch/>
        </p:blipFill>
        <p:spPr>
          <a:xfrm>
            <a:off x="4934310" y="3805688"/>
            <a:ext cx="1458346" cy="1548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A9F8D2-6812-4532-8795-C22BFF6BC3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78" t="-2703" r="943" b="-901"/>
          <a:stretch/>
        </p:blipFill>
        <p:spPr>
          <a:xfrm>
            <a:off x="2874607" y="1642831"/>
            <a:ext cx="1509485" cy="1535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D0A9AAD-EDD4-4825-9598-BD33481E56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518" t="11579" r="11040" b="13158"/>
          <a:stretch/>
        </p:blipFill>
        <p:spPr>
          <a:xfrm>
            <a:off x="2898476" y="3811438"/>
            <a:ext cx="1520527" cy="15326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041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663190" y="472086"/>
            <a:ext cx="347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578332" y="56587"/>
            <a:ext cx="12314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lang="pt-BR" sz="4800" b="1" kern="0" dirty="0">
                <a:solidFill>
                  <a:schemeClr val="bg1"/>
                </a:solidFill>
              </a:rPr>
              <a:t>LLD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0"/>
            <a:ext cx="820881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AD64D43-F822-4F20-B0C8-F354FB3C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41" y="724792"/>
            <a:ext cx="9586821" cy="54084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5CB66-5812-4A30-9F38-C2471C9F0B44}"/>
              </a:ext>
            </a:extLst>
          </p:cNvPr>
          <p:cNvSpPr/>
          <p:nvPr/>
        </p:nvSpPr>
        <p:spPr>
          <a:xfrm>
            <a:off x="4048991" y="1380912"/>
            <a:ext cx="819509" cy="30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DHT11</a:t>
            </a:r>
          </a:p>
          <a:p>
            <a:pPr algn="ctr"/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6EE76D8F-FD70-412A-A704-9CC8199A46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8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18" descr="A close up of a plant&#10;&#10;Description automatically generated">
            <a:extLst>
              <a:ext uri="{FF2B5EF4-FFF2-40B4-BE49-F238E27FC236}">
                <a16:creationId xmlns:a16="http://schemas.microsoft.com/office/drawing/2014/main" id="{BFE21BDF-4EC8-4054-8006-C62688E6E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6" t="-21016" r="501" b="21016"/>
          <a:stretch/>
        </p:blipFill>
        <p:spPr>
          <a:xfrm rot="10800000">
            <a:off x="9280734" y="-241072"/>
            <a:ext cx="3455428" cy="4737389"/>
          </a:xfrm>
          <a:prstGeom prst="rect">
            <a:avLst/>
          </a:prstGeom>
        </p:spPr>
      </p:pic>
      <p:pic>
        <p:nvPicPr>
          <p:cNvPr id="18" name="Imagem 18" descr="A close up of a plant&#10;&#10;Description automatically generated">
            <a:extLst>
              <a:ext uri="{FF2B5EF4-FFF2-40B4-BE49-F238E27FC236}">
                <a16:creationId xmlns:a16="http://schemas.microsoft.com/office/drawing/2014/main" id="{25A256E2-486B-4172-95DE-369BE3631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6" t="-21016" r="501" b="21016"/>
          <a:stretch/>
        </p:blipFill>
        <p:spPr>
          <a:xfrm rot="5400000">
            <a:off x="769336" y="-773037"/>
            <a:ext cx="4102410" cy="564316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3D7F6ED-73B8-4EE7-9471-62179D937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6" t="-21016" r="501" b="21016"/>
          <a:stretch/>
        </p:blipFill>
        <p:spPr>
          <a:xfrm>
            <a:off x="1991413" y="2433116"/>
            <a:ext cx="3297278" cy="4521729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-556777" y="2212341"/>
            <a:ext cx="12034338" cy="4800013"/>
            <a:chOff x="-1028488" y="2176095"/>
            <a:chExt cx="12034338" cy="4800013"/>
          </a:xfrm>
        </p:grpSpPr>
        <p:sp>
          <p:nvSpPr>
            <p:cNvPr id="5" name="CaixaDeTexto 4"/>
            <p:cNvSpPr txBox="1"/>
            <p:nvPr/>
          </p:nvSpPr>
          <p:spPr>
            <a:xfrm>
              <a:off x="-1028488" y="2803994"/>
              <a:ext cx="4143779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pt-BR" sz="2000" b="1" i="1" dirty="0">
                  <a:latin typeface="Arial"/>
                  <a:cs typeface="Arial"/>
                </a:rPr>
                <a:t>Alexandre</a:t>
              </a:r>
              <a:r>
                <a:rPr lang="pt-BR" sz="2800" b="1" i="1" dirty="0">
                  <a:latin typeface="Arial"/>
                  <a:cs typeface="Arial"/>
                </a:rPr>
                <a:t> </a:t>
              </a:r>
              <a:r>
                <a:rPr lang="pt-BR" sz="2000" b="1" i="1" dirty="0">
                  <a:latin typeface="Arial"/>
                  <a:cs typeface="Arial"/>
                </a:rPr>
                <a:t>Nascimento</a:t>
              </a:r>
            </a:p>
            <a:p>
              <a:pPr algn="ctr"/>
              <a:endParaRPr lang="pt-BR" b="1" dirty="0"/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277508" y="2863874"/>
              <a:ext cx="3083442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pt-BR" sz="2000" b="1" i="1" dirty="0">
                  <a:latin typeface="Arial"/>
                  <a:cs typeface="Arial"/>
                </a:rPr>
                <a:t>Cauê Pontes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-574512" y="6206134"/>
              <a:ext cx="3083442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pt-BR" sz="2000" b="1" i="1" dirty="0">
                  <a:latin typeface="Arial"/>
                  <a:cs typeface="Arial"/>
                </a:rPr>
                <a:t>Leonardo Victor</a:t>
              </a:r>
              <a:r>
                <a:rPr lang="pt-BR" sz="2800" b="1" i="1" dirty="0">
                  <a:latin typeface="Arial"/>
                  <a:cs typeface="Arial"/>
                </a:rPr>
                <a:t> </a:t>
              </a:r>
              <a:endParaRPr lang="en-US" dirty="0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4762799" y="6175889"/>
              <a:ext cx="3387368" cy="8002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pt-BR" sz="2000" b="1" i="1" dirty="0">
                  <a:latin typeface="Arial"/>
                  <a:cs typeface="Arial"/>
                </a:rPr>
                <a:t>Mathias</a:t>
              </a:r>
              <a:r>
                <a:rPr lang="pt-BR" sz="2800" b="1" i="1" dirty="0">
                  <a:latin typeface="Arial"/>
                  <a:cs typeface="Arial"/>
                </a:rPr>
                <a:t> </a:t>
              </a:r>
              <a:r>
                <a:rPr lang="pt-BR" sz="2000" b="1" i="1" dirty="0">
                  <a:latin typeface="Arial"/>
                  <a:cs typeface="Arial"/>
                </a:rPr>
                <a:t>Carvalho</a:t>
              </a:r>
              <a:r>
                <a:rPr lang="pt-BR" sz="2800" b="1" i="1" dirty="0">
                  <a:latin typeface="Arial"/>
                  <a:cs typeface="Arial"/>
                </a:rPr>
                <a:t> </a:t>
              </a:r>
              <a:endParaRPr lang="pt-BR" sz="28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pt-BR" b="1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147200" y="6253492"/>
              <a:ext cx="3083442" cy="6771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pt-BR" sz="2000" b="1" i="1" dirty="0">
                  <a:latin typeface="Arial"/>
                  <a:cs typeface="Arial"/>
                </a:rPr>
                <a:t>Matheus Ferreira  </a:t>
              </a:r>
              <a:endParaRPr lang="pt-BR" sz="20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pt-BR" b="1" dirty="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4721698" y="2863378"/>
              <a:ext cx="3083442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pt-BR" sz="2000" b="1" i="1" dirty="0">
                  <a:latin typeface="Arial"/>
                  <a:cs typeface="Arial"/>
                </a:rPr>
                <a:t>Isabela Silva</a:t>
              </a:r>
            </a:p>
          </p:txBody>
        </p:sp>
        <p:sp>
          <p:nvSpPr>
            <p:cNvPr id="20" name="CaixaDeTexto 19">
              <a:hlinkClick r:id="rId3" action="ppaction://hlinkfile"/>
            </p:cNvPr>
            <p:cNvSpPr txBox="1"/>
            <p:nvPr/>
          </p:nvSpPr>
          <p:spPr>
            <a:xfrm>
              <a:off x="6766278" y="2176095"/>
              <a:ext cx="4239572" cy="1323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pt-BR" sz="4800" b="1" dirty="0">
                  <a:solidFill>
                    <a:srgbClr val="4B7E2F"/>
                  </a:solidFill>
                </a:rPr>
                <a:t> </a:t>
              </a:r>
              <a:r>
                <a:rPr lang="pt-BR" sz="8000" b="1" dirty="0">
                  <a:solidFill>
                    <a:srgbClr val="4B7E2F"/>
                  </a:solidFill>
                </a:rPr>
                <a:t>HELLO!</a:t>
              </a:r>
            </a:p>
          </p:txBody>
        </p:sp>
      </p:grpSp>
      <p:pic>
        <p:nvPicPr>
          <p:cNvPr id="2" name="Picture 2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764A40BC-A22A-4B7E-BB25-07BA2EEC6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41092" y="527922"/>
            <a:ext cx="2588077" cy="193837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F69BC6E-D25A-4F7C-9A88-3617C684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92" y="3634886"/>
            <a:ext cx="2248688" cy="2556315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6" name="Picture 6" descr="A person wearing glasses and a green shirt&#10;&#10;Description generated with high confidence">
            <a:extLst>
              <a:ext uri="{FF2B5EF4-FFF2-40B4-BE49-F238E27FC236}">
                <a16:creationId xmlns:a16="http://schemas.microsoft.com/office/drawing/2014/main" id="{892F789A-F0A8-44C6-A6F9-26DBAA53A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673" y="3640459"/>
            <a:ext cx="2248688" cy="2559670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10" name="Picture 15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43B92469-0F36-4E49-A645-7E803BA02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4827" y="3666271"/>
            <a:ext cx="2248688" cy="2556314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23" name="Picture 23" descr="A person sitting on a bench in a park&#10;&#10;Description generated with high confidence">
            <a:extLst>
              <a:ext uri="{FF2B5EF4-FFF2-40B4-BE49-F238E27FC236}">
                <a16:creationId xmlns:a16="http://schemas.microsoft.com/office/drawing/2014/main" id="{43AF71B8-EE7A-482D-9078-DF126A35F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0815" y="203889"/>
            <a:ext cx="2359204" cy="2573920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4" name="Picture 6" descr="A picture containing person, boy, young, wearing&#10;&#10;Description generated with very high confidence">
            <a:extLst>
              <a:ext uri="{FF2B5EF4-FFF2-40B4-BE49-F238E27FC236}">
                <a16:creationId xmlns:a16="http://schemas.microsoft.com/office/drawing/2014/main" id="{A8C2DF0D-D0D7-4550-90D9-A64C1AC7B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656" y="198337"/>
            <a:ext cx="2359204" cy="2589967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7" name="Picture 1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0698C6EB-691C-478B-A30D-738FB5D99E2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" t="161" r="-746" b="7262"/>
          <a:stretch/>
        </p:blipFill>
        <p:spPr>
          <a:xfrm>
            <a:off x="5766779" y="196810"/>
            <a:ext cx="1933089" cy="2658325"/>
          </a:xfrm>
          <a:prstGeom prst="rect">
            <a:avLst/>
          </a:prstGeom>
        </p:spPr>
      </p:pic>
      <p:pic>
        <p:nvPicPr>
          <p:cNvPr id="21" name="Imagem 18" descr="A close up of a plant&#10;&#10;Description automatically generated">
            <a:extLst>
              <a:ext uri="{FF2B5EF4-FFF2-40B4-BE49-F238E27FC236}">
                <a16:creationId xmlns:a16="http://schemas.microsoft.com/office/drawing/2014/main" id="{E51300B1-5D98-4F11-9DF8-C57CC8F16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6" t="-21016" r="501" b="21016"/>
          <a:stretch/>
        </p:blipFill>
        <p:spPr>
          <a:xfrm rot="16200000">
            <a:off x="8101791" y="2763796"/>
            <a:ext cx="3455428" cy="4737389"/>
          </a:xfrm>
          <a:prstGeom prst="rect">
            <a:avLst/>
          </a:prstGeom>
        </p:spPr>
      </p:pic>
      <p:pic>
        <p:nvPicPr>
          <p:cNvPr id="14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A80A94D-78AE-4DB4-BE3C-B3C5FDFA81E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1006245" y="27635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000+ Engaging Plants Photos Pexels · Free Stock Ph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42" y="13850"/>
            <a:ext cx="727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hlinkClick r:id="rId3" action="ppaction://hlinkfile"/>
          </p:cNvPr>
          <p:cNvSpPr txBox="1"/>
          <p:nvPr/>
        </p:nvSpPr>
        <p:spPr>
          <a:xfrm>
            <a:off x="-1191674" y="1888578"/>
            <a:ext cx="12207832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9600" b="1" dirty="0" smtClean="0">
                <a:solidFill>
                  <a:srgbClr val="000000"/>
                </a:solidFill>
                <a:cs typeface="Calibri"/>
              </a:rPr>
              <a:t>BANCO D</a:t>
            </a:r>
            <a:r>
              <a:rPr lang="pt-BR" sz="9600" b="1" dirty="0" smtClean="0">
                <a:solidFill>
                  <a:schemeClr val="bg1"/>
                </a:solidFill>
                <a:cs typeface="Calibri"/>
              </a:rPr>
              <a:t>E DADOS</a:t>
            </a:r>
            <a:endParaRPr lang="pt-BR" sz="9600" b="1" dirty="0">
              <a:solidFill>
                <a:schemeClr val="bg1"/>
              </a:solidFill>
              <a:cs typeface="Calibri"/>
            </a:endParaRPr>
          </a:p>
          <a:p>
            <a:pPr algn="ctr"/>
            <a:endParaRPr lang="pt-BR" sz="9600" b="1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1A38F14-E984-44B7-94B5-4D627FC0C0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8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/>
          <p:cNvSpPr/>
          <p:nvPr/>
        </p:nvSpPr>
        <p:spPr>
          <a:xfrm>
            <a:off x="2941746" y="1166794"/>
            <a:ext cx="5735726" cy="5473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579501" y="725209"/>
            <a:ext cx="6460219" cy="62414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216669" y="0"/>
            <a:ext cx="7061549" cy="83099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defTabSz="914400">
              <a:defRPr/>
            </a:pPr>
            <a:r>
              <a:rPr lang="pt-BR" sz="4800" b="1" kern="0" dirty="0" smtClean="0">
                <a:solidFill>
                  <a:schemeClr val="bg1"/>
                </a:solidFill>
                <a:cs typeface="Calibri"/>
              </a:rPr>
              <a:t>Banco de dados em nuvem</a:t>
            </a:r>
            <a:endParaRPr lang="pt-BR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pic>
        <p:nvPicPr>
          <p:cNvPr id="2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BFD69AB-EA82-4E00-BF6A-EBB8F8713D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9295339" y="520770"/>
            <a:ext cx="1132952" cy="399379"/>
          </a:xfrm>
          <a:prstGeom prst="rect">
            <a:avLst/>
          </a:prstGeom>
        </p:spPr>
      </p:pic>
      <p:pic>
        <p:nvPicPr>
          <p:cNvPr id="7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D0F56A-5A3A-442A-8744-58C2E58CE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738" y="2268042"/>
            <a:ext cx="2923461" cy="3031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1202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663190" y="472086"/>
            <a:ext cx="347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84035" y="27653"/>
            <a:ext cx="4073551" cy="83099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defTabSz="914400">
              <a:defRPr/>
            </a:pPr>
            <a:r>
              <a:rPr lang="pt-BR" sz="4800" b="1" kern="0" dirty="0">
                <a:solidFill>
                  <a:schemeClr val="bg1"/>
                </a:solidFill>
              </a:rPr>
              <a:t> Modelo Lógico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Retângulo 31">
            <a:extLst>
              <a:ext uri="{FF2B5EF4-FFF2-40B4-BE49-F238E27FC236}">
                <a16:creationId xmlns:a16="http://schemas.microsoft.com/office/drawing/2014/main" id="{D4A14567-58BA-4437-8378-A1EE1C2F01E2}"/>
              </a:ext>
            </a:extLst>
          </p:cNvPr>
          <p:cNvSpPr/>
          <p:nvPr/>
        </p:nvSpPr>
        <p:spPr>
          <a:xfrm>
            <a:off x="384035" y="841418"/>
            <a:ext cx="11423930" cy="586705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A5524C-A40C-413C-B6F2-8572D4847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" t="228" r="11111" b="228"/>
          <a:stretch/>
        </p:blipFill>
        <p:spPr>
          <a:xfrm>
            <a:off x="1374476" y="903254"/>
            <a:ext cx="9457785" cy="5741648"/>
          </a:xfrm>
          <a:prstGeom prst="rect">
            <a:avLst/>
          </a:prstGeom>
        </p:spPr>
      </p:pic>
      <p:pic>
        <p:nvPicPr>
          <p:cNvPr id="3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E3E91F4-47FA-48AA-8DCC-D3BD34BF31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4407037" y="362619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7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000+ Engaging Plants Photos Pexels · Free Stock Ph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42" y="0"/>
            <a:ext cx="727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hlinkClick r:id="rId3" action="ppaction://hlinkfile"/>
          </p:cNvPr>
          <p:cNvSpPr txBox="1"/>
          <p:nvPr/>
        </p:nvSpPr>
        <p:spPr>
          <a:xfrm>
            <a:off x="-522207" y="2462715"/>
            <a:ext cx="1303514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9600" b="1" dirty="0">
                <a:solidFill>
                  <a:srgbClr val="000000"/>
                </a:solidFill>
                <a:cs typeface="Calibri"/>
              </a:rPr>
              <a:t>SITE INS</a:t>
            </a:r>
            <a:r>
              <a:rPr lang="pt-BR" sz="9600" b="1" dirty="0">
                <a:solidFill>
                  <a:schemeClr val="bg1"/>
                </a:solidFill>
                <a:cs typeface="Calibri"/>
              </a:rPr>
              <a:t>TITUCIONAL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3F9D753-8310-4AE3-AD5E-E0C232FF08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000+ Engaging Plants Photos Pexels · Free Stock Ph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42" y="0"/>
            <a:ext cx="727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hlinkClick r:id="rId3" action="ppaction://hlinkfile"/>
          </p:cNvPr>
          <p:cNvSpPr txBox="1"/>
          <p:nvPr/>
        </p:nvSpPr>
        <p:spPr>
          <a:xfrm>
            <a:off x="-1248272" y="2030193"/>
            <a:ext cx="1303514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9600" b="1" dirty="0" smtClean="0">
                <a:cs typeface="Calibri"/>
              </a:rPr>
              <a:t>SUP</a:t>
            </a:r>
            <a:r>
              <a:rPr lang="pt-BR" sz="9600" b="1" dirty="0" smtClean="0">
                <a:solidFill>
                  <a:schemeClr val="bg1"/>
                </a:solidFill>
                <a:cs typeface="Calibri"/>
              </a:rPr>
              <a:t>ORTE</a:t>
            </a:r>
            <a:endParaRPr lang="pt-BR" sz="96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3F9D753-8310-4AE3-AD5E-E0C232FF08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7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D2CB4C-CC6B-410E-8B2D-2E705F0B8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0958" y="460074"/>
            <a:ext cx="7224651" cy="61119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1.Construir a cabana de </a:t>
            </a:r>
            <a:r>
              <a:rPr lang="en-US" sz="2000" dirty="0" smtClean="0">
                <a:ea typeface="+mn-lt"/>
                <a:cs typeface="+mn-lt"/>
              </a:rPr>
              <a:t>datacenter.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2.Itens </a:t>
            </a:r>
            <a:r>
              <a:rPr lang="pt-BR" sz="2000" dirty="0" smtClean="0">
                <a:ea typeface="+mn-lt"/>
                <a:cs typeface="+mn-lt"/>
              </a:rPr>
              <a:t>necessário</a:t>
            </a:r>
            <a:r>
              <a:rPr lang="en-US" sz="2000" dirty="0" smtClean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</a:rPr>
              <a:t>do kit </a:t>
            </a:r>
            <a:r>
              <a:rPr lang="en-US" sz="2000" dirty="0" smtClean="0">
                <a:ea typeface="+mn-lt"/>
                <a:cs typeface="+mn-lt"/>
              </a:rPr>
              <a:t>Arduino.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3.Fazer o download do </a:t>
            </a:r>
            <a:r>
              <a:rPr lang="pt-BR" sz="2000" dirty="0" smtClean="0">
                <a:ea typeface="+mn-lt"/>
                <a:cs typeface="+mn-lt"/>
              </a:rPr>
              <a:t>ambiente</a:t>
            </a:r>
            <a:r>
              <a:rPr lang="en-US" sz="2000" dirty="0" smtClean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</a:rPr>
              <a:t>de </a:t>
            </a:r>
            <a:r>
              <a:rPr lang="pt-BR" sz="2000" dirty="0" smtClean="0">
                <a:ea typeface="+mn-lt"/>
                <a:cs typeface="+mn-lt"/>
              </a:rPr>
              <a:t>desenvolvimento</a:t>
            </a:r>
            <a:r>
              <a:rPr lang="en-US" sz="2000" dirty="0" smtClean="0">
                <a:ea typeface="+mn-lt"/>
                <a:cs typeface="+mn-lt"/>
              </a:rPr>
              <a:t> </a:t>
            </a:r>
            <a:r>
              <a:rPr lang="en-US" sz="2000" dirty="0">
                <a:ea typeface="+mn-lt"/>
                <a:cs typeface="+mn-lt"/>
              </a:rPr>
              <a:t>do Arduino </a:t>
            </a:r>
            <a:r>
              <a:rPr lang="pt-BR" sz="2000" dirty="0" smtClean="0">
                <a:ea typeface="+mn-lt"/>
                <a:cs typeface="+mn-lt"/>
              </a:rPr>
              <a:t>uno.</a:t>
            </a:r>
            <a:endParaRPr lang="pt-BR" sz="2000" dirty="0" smtClean="0">
              <a:cs typeface="Calibri"/>
            </a:endParaRPr>
          </a:p>
          <a:p>
            <a:r>
              <a:rPr lang="en-US" sz="2000" dirty="0" smtClean="0">
                <a:ea typeface="+mn-lt"/>
                <a:cs typeface="+mn-lt"/>
              </a:rPr>
              <a:t>4.Instalar </a:t>
            </a:r>
            <a:r>
              <a:rPr lang="en-US" sz="2000" dirty="0">
                <a:ea typeface="+mn-lt"/>
                <a:cs typeface="+mn-lt"/>
              </a:rPr>
              <a:t>os </a:t>
            </a:r>
            <a:r>
              <a:rPr lang="en-US" sz="2000" dirty="0" smtClean="0">
                <a:ea typeface="+mn-lt"/>
                <a:cs typeface="+mn-lt"/>
              </a:rPr>
              <a:t>drives.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5.Executar o </a:t>
            </a:r>
            <a:r>
              <a:rPr lang="en-US" sz="2000" dirty="0" smtClean="0">
                <a:ea typeface="+mn-lt"/>
                <a:cs typeface="+mn-lt"/>
              </a:rPr>
              <a:t>app.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6.Conectar a </a:t>
            </a:r>
            <a:r>
              <a:rPr lang="en-US" sz="2000" dirty="0" smtClean="0">
                <a:ea typeface="+mn-lt"/>
                <a:cs typeface="+mn-lt"/>
              </a:rPr>
              <a:t>placa.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7.Selecionar a </a:t>
            </a:r>
            <a:r>
              <a:rPr lang="en-US" sz="2000" dirty="0" smtClean="0">
                <a:ea typeface="+mn-lt"/>
                <a:cs typeface="+mn-lt"/>
              </a:rPr>
              <a:t>porta.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8.Instalar a lib.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9.Copiar o </a:t>
            </a:r>
            <a:r>
              <a:rPr lang="en-US" sz="2000" dirty="0" smtClean="0">
                <a:ea typeface="+mn-lt"/>
                <a:cs typeface="+mn-lt"/>
              </a:rPr>
              <a:t>código.</a:t>
            </a:r>
            <a:endParaRPr lang="en-US" sz="2000" dirty="0">
              <a:cs typeface="Calibri"/>
            </a:endParaRPr>
          </a:p>
          <a:p>
            <a:r>
              <a:rPr lang="en-US" sz="2000" dirty="0" smtClean="0">
                <a:ea typeface="+mn-lt"/>
                <a:cs typeface="+mn-lt"/>
              </a:rPr>
              <a:t>10.Compilar.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11.Montar o protoboard com os </a:t>
            </a:r>
            <a:r>
              <a:rPr lang="en-US" sz="2000" dirty="0" smtClean="0">
                <a:ea typeface="+mn-lt"/>
                <a:cs typeface="+mn-lt"/>
              </a:rPr>
              <a:t>sensores.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12.Instalar o poste onde ficara o </a:t>
            </a:r>
            <a:r>
              <a:rPr lang="en-US" sz="2000" dirty="0" smtClean="0">
                <a:ea typeface="+mn-lt"/>
                <a:cs typeface="+mn-lt"/>
              </a:rPr>
              <a:t>sensor.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13.Ligar o sensor ao </a:t>
            </a:r>
            <a:r>
              <a:rPr lang="en-US" sz="2000" dirty="0" smtClean="0">
                <a:ea typeface="+mn-lt"/>
                <a:cs typeface="+mn-lt"/>
              </a:rPr>
              <a:t>poste.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14.Enviar comando para o </a:t>
            </a:r>
            <a:r>
              <a:rPr lang="en-US" sz="2000" dirty="0" smtClean="0">
                <a:ea typeface="+mn-lt"/>
                <a:cs typeface="+mn-lt"/>
              </a:rPr>
              <a:t>sensor.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15.O sensor ao banco de </a:t>
            </a:r>
            <a:r>
              <a:rPr lang="en-US" sz="2000" dirty="0" smtClean="0">
                <a:ea typeface="+mn-lt"/>
                <a:cs typeface="+mn-lt"/>
              </a:rPr>
              <a:t>dados.</a:t>
            </a:r>
            <a:endParaRPr lang="en-US" sz="2000" dirty="0"/>
          </a:p>
          <a:p>
            <a:endParaRPr lang="en-US" sz="1400" dirty="0">
              <a:cs typeface="Calibri"/>
            </a:endParaRPr>
          </a:p>
        </p:txBody>
      </p:sp>
      <p:pic>
        <p:nvPicPr>
          <p:cNvPr id="12" name="Picture 12" descr="A close up of a plant&#10;&#10;Description automatically generated">
            <a:extLst>
              <a:ext uri="{FF2B5EF4-FFF2-40B4-BE49-F238E27FC236}">
                <a16:creationId xmlns:a16="http://schemas.microsoft.com/office/drawing/2014/main" id="{7E3ABFEC-E03D-4AA6-B738-DE2B3C1D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3594"/>
            <a:ext cx="4986069" cy="6850811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B0044AB-85EE-4D04-801A-84F58F9548BE}"/>
              </a:ext>
            </a:extLst>
          </p:cNvPr>
          <p:cNvSpPr>
            <a:spLocks noGrp="1"/>
          </p:cNvSpPr>
          <p:nvPr/>
        </p:nvSpPr>
        <p:spPr>
          <a:xfrm>
            <a:off x="1025795" y="3695520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9F344-33B7-4AFC-93FA-AC6319AF3931}"/>
              </a:ext>
            </a:extLst>
          </p:cNvPr>
          <p:cNvSpPr txBox="1"/>
          <p:nvPr/>
        </p:nvSpPr>
        <p:spPr>
          <a:xfrm>
            <a:off x="181155" y="1992702"/>
            <a:ext cx="489980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Manual de Instalação</a:t>
            </a:r>
            <a:endParaRPr lang="en-US" sz="66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2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0445F29-1B2F-4925-8019-75026C6E98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1063754" y="6069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4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937907" y="256426"/>
            <a:ext cx="678024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4400" b="1" dirty="0">
                <a:solidFill>
                  <a:schemeClr val="bg1">
                    <a:lumMod val="95000"/>
                  </a:schemeClr>
                </a:solidFill>
                <a:cs typeface="Calibri"/>
              </a:rPr>
              <a:t>Processo de Atendimento 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944752" y="844750"/>
            <a:ext cx="10143067" cy="560493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BFE2E40-734B-4E73-A555-590293B6A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" r="1749" b="80297"/>
          <a:stretch/>
        </p:blipFill>
        <p:spPr>
          <a:xfrm>
            <a:off x="1045511" y="1342845"/>
            <a:ext cx="9919866" cy="4803274"/>
          </a:xfrm>
          <a:prstGeom prst="rect">
            <a:avLst/>
          </a:prstGeom>
        </p:spPr>
      </p:pic>
      <p:pic>
        <p:nvPicPr>
          <p:cNvPr id="4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06B7EAF0-266D-4B55-AA57-3289C1E7C8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0905603" y="233224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/>
          <p:cNvSpPr/>
          <p:nvPr/>
        </p:nvSpPr>
        <p:spPr>
          <a:xfrm>
            <a:off x="2941746" y="1166794"/>
            <a:ext cx="5735726" cy="5473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/>
          <p:cNvSpPr/>
          <p:nvPr/>
        </p:nvSpPr>
        <p:spPr>
          <a:xfrm>
            <a:off x="2579501" y="725209"/>
            <a:ext cx="6460219" cy="62414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88295" y="352761"/>
            <a:ext cx="2739853" cy="83099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defTabSz="914400">
              <a:defRPr/>
            </a:pPr>
            <a:r>
              <a:rPr lang="pt-BR" sz="4800" b="1" kern="0" dirty="0">
                <a:solidFill>
                  <a:schemeClr val="bg1"/>
                </a:solidFill>
                <a:cs typeface="Calibri"/>
              </a:rPr>
              <a:t>Help Desk</a:t>
            </a:r>
            <a:endParaRPr lang="pt-BR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36EC34-A602-4179-BDD8-0EEEF4AE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51" y="1712345"/>
            <a:ext cx="4022783" cy="4051538"/>
          </a:xfrm>
          <a:prstGeom prst="rect">
            <a:avLst/>
          </a:prstGeom>
        </p:spPr>
      </p:pic>
      <p:pic>
        <p:nvPicPr>
          <p:cNvPr id="2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BFD69AB-EA82-4E00-BF6A-EBB8F8713D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9295339" y="520770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000+ Engaging Plants Photos Pexels · Free Stock Ph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42" y="0"/>
            <a:ext cx="727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hlinkClick r:id="rId3" action="ppaction://hlinkfile"/>
          </p:cNvPr>
          <p:cNvSpPr txBox="1"/>
          <p:nvPr/>
        </p:nvSpPr>
        <p:spPr>
          <a:xfrm>
            <a:off x="498763" y="310524"/>
            <a:ext cx="9042240" cy="4862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9600" b="1" dirty="0" smtClean="0"/>
              <a:t>Conc</a:t>
            </a:r>
            <a:r>
              <a:rPr lang="pt-BR" sz="9600" b="1" dirty="0" smtClean="0">
                <a:solidFill>
                  <a:schemeClr val="bg1"/>
                </a:solidFill>
              </a:rPr>
              <a:t>lusão</a:t>
            </a:r>
          </a:p>
          <a:p>
            <a:pPr algn="ctr"/>
            <a:endParaRPr lang="pt-BR" sz="2800" b="1" dirty="0">
              <a:solidFill>
                <a:schemeClr val="bg1"/>
              </a:solidFill>
              <a:cs typeface="Calibr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dirty="0" smtClean="0">
                <a:solidFill>
                  <a:srgbClr val="000000"/>
                </a:solidFill>
                <a:cs typeface="Calibri"/>
              </a:rPr>
              <a:t>Evolução do  </a:t>
            </a:r>
            <a:r>
              <a:rPr lang="pt-BR" sz="5400" b="1" dirty="0" smtClean="0">
                <a:solidFill>
                  <a:schemeClr val="bg1"/>
                </a:solidFill>
                <a:cs typeface="Calibri"/>
              </a:rPr>
              <a:t>projeto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dirty="0" smtClean="0">
                <a:solidFill>
                  <a:srgbClr val="000000"/>
                </a:solidFill>
                <a:cs typeface="Calibri"/>
              </a:rPr>
              <a:t>Aprendizado  </a:t>
            </a:r>
            <a:r>
              <a:rPr lang="pt-BR" sz="5400" b="1" dirty="0" smtClean="0">
                <a:solidFill>
                  <a:schemeClr val="bg1"/>
                </a:solidFill>
                <a:cs typeface="Calibri"/>
              </a:rPr>
              <a:t>individual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sz="5400" b="1" dirty="0" smtClean="0">
                <a:solidFill>
                  <a:srgbClr val="000000"/>
                </a:solidFill>
                <a:cs typeface="Calibri"/>
              </a:rPr>
              <a:t>Visão geral </a:t>
            </a:r>
            <a:endParaRPr lang="pt-BR" sz="4800" b="1" dirty="0">
              <a:solidFill>
                <a:srgbClr val="000000"/>
              </a:solidFill>
              <a:cs typeface="Calibri"/>
            </a:endParaRPr>
          </a:p>
          <a:p>
            <a:endParaRPr lang="pt-BR" sz="2400" b="1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1A38F14-E984-44B7-94B5-4D627FC0C0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6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-466726" y="2299854"/>
            <a:ext cx="13023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b="1" dirty="0" smtClean="0">
                <a:solidFill>
                  <a:schemeClr val="bg1"/>
                </a:solidFill>
              </a:rPr>
              <a:t>Obrigado pela atenção! </a:t>
            </a:r>
            <a:endParaRPr lang="pt-BR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4D4962-D99C-42CD-8B60-0AE48C59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hlinkClick r:id="rId3" action="ppaction://hlinkfile"/>
          </p:cNvPr>
          <p:cNvSpPr txBox="1"/>
          <p:nvPr/>
        </p:nvSpPr>
        <p:spPr>
          <a:xfrm>
            <a:off x="944029" y="2274837"/>
            <a:ext cx="10303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4B7E2F"/>
                </a:solidFill>
              </a:rPr>
              <a:t> </a:t>
            </a:r>
            <a:r>
              <a:rPr lang="pt-BR" sz="14400" b="1" dirty="0">
                <a:solidFill>
                  <a:schemeClr val="bg1"/>
                </a:solidFill>
                <a:cs typeface="Poppins" panose="00000500000000000000" pitchFamily="2" charset="0"/>
              </a:rPr>
              <a:t>PROBLEMA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88FF1695-8AF9-4124-82BF-727D2AFC19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5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000+ Engaging Plants Photos Pexels · Free Stock Pho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42" y="0"/>
            <a:ext cx="727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hlinkClick r:id="rId4" action="ppaction://hlinkfile"/>
          </p:cNvPr>
          <p:cNvSpPr txBox="1"/>
          <p:nvPr/>
        </p:nvSpPr>
        <p:spPr>
          <a:xfrm>
            <a:off x="88192" y="522420"/>
            <a:ext cx="9837325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9600" b="1" dirty="0"/>
              <a:t>CONT</a:t>
            </a:r>
            <a:r>
              <a:rPr lang="pt-BR" sz="9600" b="1" dirty="0">
                <a:solidFill>
                  <a:schemeClr val="bg1"/>
                </a:solidFill>
              </a:rPr>
              <a:t>ATOS</a:t>
            </a:r>
            <a:endParaRPr lang="pt-BR" sz="9600" b="1" dirty="0">
              <a:solidFill>
                <a:schemeClr val="bg1"/>
              </a:solidFill>
              <a:cs typeface="Calibri"/>
            </a:endParaRPr>
          </a:p>
          <a:p>
            <a:pPr algn="ctr"/>
            <a:endParaRPr lang="pt-BR" sz="12000" b="1" dirty="0">
              <a:solidFill>
                <a:srgbClr val="000000"/>
              </a:solidFill>
              <a:cs typeface="Calibri"/>
            </a:endParaRPr>
          </a:p>
          <a:p>
            <a:pPr algn="ctr"/>
            <a:endParaRPr lang="pt-BR" sz="9600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49540-D0BC-4A00-81AF-810DF48BE5D3}"/>
              </a:ext>
            </a:extLst>
          </p:cNvPr>
          <p:cNvSpPr txBox="1"/>
          <p:nvPr/>
        </p:nvSpPr>
        <p:spPr>
          <a:xfrm>
            <a:off x="720621" y="2775475"/>
            <a:ext cx="42203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cs typeface="Calibri"/>
              </a:rPr>
              <a:t>(11) 94542-9812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1AB76-318D-4615-8000-E4D389708B84}"/>
              </a:ext>
            </a:extLst>
          </p:cNvPr>
          <p:cNvSpPr txBox="1"/>
          <p:nvPr/>
        </p:nvSpPr>
        <p:spPr>
          <a:xfrm>
            <a:off x="889066" y="3315897"/>
            <a:ext cx="45808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cs typeface="Calibri"/>
              </a:rPr>
              <a:t>(11) 93045-6377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8B5CB-B45B-4B05-B899-873656632A1D}"/>
              </a:ext>
            </a:extLst>
          </p:cNvPr>
          <p:cNvSpPr txBox="1"/>
          <p:nvPr/>
        </p:nvSpPr>
        <p:spPr>
          <a:xfrm>
            <a:off x="248075" y="3823095"/>
            <a:ext cx="58479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201grupo4a@bandtec.com.br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AB1ED4-BE97-447E-8443-7F5231F7D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88" y="1534992"/>
            <a:ext cx="7443063" cy="356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7925142" y="2345216"/>
            <a:ext cx="2638522" cy="269461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D068F27E-9748-474A-A896-2E48172E3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64" y="2710376"/>
            <a:ext cx="1367233" cy="1648173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0" y="0"/>
            <a:ext cx="12172024" cy="6858000"/>
            <a:chOff x="0" y="0"/>
            <a:chExt cx="12172024" cy="6858000"/>
          </a:xfrm>
        </p:grpSpPr>
        <p:pic>
          <p:nvPicPr>
            <p:cNvPr id="3074" name="Picture 2" descr="Beautiful ivy for your collection of plant photography. You an use 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9748" y="0"/>
              <a:ext cx="5472276" cy="685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/>
            <p:cNvSpPr txBox="1"/>
            <p:nvPr/>
          </p:nvSpPr>
          <p:spPr>
            <a:xfrm>
              <a:off x="2100082" y="964527"/>
              <a:ext cx="4599666" cy="5139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b="1" dirty="0"/>
                <a:t>“</a:t>
              </a:r>
              <a:r>
                <a:rPr lang="pt-BR" sz="3200" dirty="0">
                  <a:solidFill>
                    <a:srgbClr val="022332"/>
                  </a:solidFill>
                </a:rPr>
                <a:t>em </a:t>
              </a:r>
              <a:r>
                <a:rPr lang="pt-BR" sz="3200" dirty="0">
                  <a:solidFill>
                    <a:srgbClr val="00B050"/>
                  </a:solidFill>
                </a:rPr>
                <a:t>agosto de 2019</a:t>
              </a:r>
              <a:r>
                <a:rPr lang="pt-BR" sz="3200" dirty="0">
                  <a:solidFill>
                    <a:srgbClr val="022332"/>
                  </a:solidFill>
                </a:rPr>
                <a:t>,  houve o mais alto número de ocorrências </a:t>
              </a:r>
              <a:r>
                <a:rPr lang="pt-BR" sz="3200" b="1" dirty="0">
                  <a:solidFill>
                    <a:srgbClr val="022332"/>
                  </a:solidFill>
                </a:rPr>
                <a:t>dos últimos nove anos</a:t>
              </a:r>
              <a:r>
                <a:rPr lang="pt-BR" sz="3200" dirty="0">
                  <a:solidFill>
                    <a:srgbClr val="022332"/>
                  </a:solidFill>
                </a:rPr>
                <a:t>. </a:t>
              </a:r>
            </a:p>
            <a:p>
              <a:r>
                <a:rPr lang="pt-BR" sz="3200" dirty="0">
                  <a:solidFill>
                    <a:srgbClr val="022332"/>
                  </a:solidFill>
                </a:rPr>
                <a:t>Foram aproximadamente  </a:t>
              </a:r>
              <a:r>
                <a:rPr lang="pt-BR" sz="3200" dirty="0">
                  <a:solidFill>
                    <a:srgbClr val="00B050"/>
                  </a:solidFill>
                </a:rPr>
                <a:t>30.000 </a:t>
              </a:r>
              <a:r>
                <a:rPr lang="pt-BR" sz="3200" dirty="0">
                  <a:solidFill>
                    <a:srgbClr val="022332"/>
                  </a:solidFill>
                </a:rPr>
                <a:t>focos ativos na parte da floresta Amazônica que cobre o </a:t>
              </a:r>
              <a:r>
                <a:rPr lang="pt-BR" sz="3200" b="1" u="sng" dirty="0">
                  <a:solidFill>
                    <a:srgbClr val="00B050"/>
                  </a:solidFill>
                </a:rPr>
                <a:t>Brasil</a:t>
              </a:r>
              <a:r>
                <a:rPr lang="pt-BR" sz="3200" dirty="0">
                  <a:solidFill>
                    <a:srgbClr val="022332"/>
                  </a:solidFill>
                </a:rPr>
                <a:t>, de acordo com o </a:t>
              </a:r>
              <a:r>
                <a:rPr lang="pt-BR" sz="3200" b="1" u="sng" dirty="0">
                  <a:solidFill>
                    <a:srgbClr val="00B050"/>
                  </a:solidFill>
                </a:rPr>
                <a:t>Inpe</a:t>
              </a:r>
              <a:r>
                <a:rPr lang="pt-BR" sz="3200" dirty="0">
                  <a:solidFill>
                    <a:srgbClr val="022332"/>
                  </a:solidFill>
                </a:rPr>
                <a:t>.</a:t>
              </a:r>
              <a:r>
                <a:rPr lang="pt-BR" sz="3600" b="1" dirty="0"/>
                <a:t>”</a:t>
              </a: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993392" cy="685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9362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/>
          <p:cNvSpPr/>
          <p:nvPr/>
        </p:nvSpPr>
        <p:spPr>
          <a:xfrm>
            <a:off x="7925142" y="2345216"/>
            <a:ext cx="2638522" cy="269461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D068F27E-9748-474A-A896-2E48172E3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64" y="2710376"/>
            <a:ext cx="1367233" cy="1648173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0" y="0"/>
            <a:ext cx="12172024" cy="6858000"/>
            <a:chOff x="0" y="0"/>
            <a:chExt cx="12172024" cy="6858000"/>
          </a:xfrm>
        </p:grpSpPr>
        <p:pic>
          <p:nvPicPr>
            <p:cNvPr id="3074" name="Picture 2" descr="Beautiful ivy for your collection of plant photography. You an use 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9748" y="0"/>
              <a:ext cx="5472276" cy="685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/>
            <p:cNvSpPr txBox="1"/>
            <p:nvPr/>
          </p:nvSpPr>
          <p:spPr>
            <a:xfrm>
              <a:off x="2315638" y="513945"/>
              <a:ext cx="4599666" cy="36625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3600" b="1" dirty="0"/>
                <a:t>“</a:t>
              </a:r>
              <a:r>
                <a:rPr lang="pt-BR" sz="3200" dirty="0">
                  <a:solidFill>
                    <a:srgbClr val="022332"/>
                  </a:solidFill>
                </a:rPr>
                <a:t>Os incêndios na </a:t>
              </a:r>
              <a:r>
                <a:rPr lang="pt-BR" sz="3200" dirty="0">
                  <a:solidFill>
                    <a:srgbClr val="00B050"/>
                  </a:solidFill>
                </a:rPr>
                <a:t>Austrália</a:t>
              </a:r>
              <a:r>
                <a:rPr lang="pt-BR" sz="3200" dirty="0">
                  <a:solidFill>
                    <a:srgbClr val="022332"/>
                  </a:solidFill>
                </a:rPr>
                <a:t> já atingiram mais de </a:t>
              </a:r>
              <a:r>
                <a:rPr lang="pt-BR" sz="3200" dirty="0">
                  <a:solidFill>
                    <a:srgbClr val="00B050"/>
                  </a:solidFill>
                </a:rPr>
                <a:t>6,3 milhões</a:t>
              </a:r>
              <a:r>
                <a:rPr lang="pt-BR" sz="3200" dirty="0">
                  <a:solidFill>
                    <a:srgbClr val="022332"/>
                  </a:solidFill>
                </a:rPr>
                <a:t> de hectares, matando ao menos</a:t>
              </a:r>
              <a:r>
                <a:rPr lang="pt-BR" sz="3200" dirty="0">
                  <a:solidFill>
                    <a:srgbClr val="00B050"/>
                  </a:solidFill>
                </a:rPr>
                <a:t> 25 pessoas </a:t>
              </a:r>
              <a:r>
                <a:rPr lang="pt-BR" sz="3200" dirty="0">
                  <a:solidFill>
                    <a:srgbClr val="022332"/>
                  </a:solidFill>
                </a:rPr>
                <a:t>e </a:t>
              </a:r>
              <a:r>
                <a:rPr lang="pt-BR" sz="3200" dirty="0">
                  <a:solidFill>
                    <a:srgbClr val="00B050"/>
                  </a:solidFill>
                </a:rPr>
                <a:t>480 milhões </a:t>
              </a:r>
              <a:r>
                <a:rPr lang="pt-BR" sz="3200" dirty="0">
                  <a:solidFill>
                    <a:srgbClr val="022332"/>
                  </a:solidFill>
                </a:rPr>
                <a:t>de animais.</a:t>
              </a:r>
              <a:r>
                <a:rPr lang="pt-BR" sz="3600" b="1" dirty="0"/>
                <a:t>”</a:t>
              </a: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993392" cy="685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4098" name="Picture 2" descr="Incêndios no leste da Austrália matam três e deixam 30 feridos ...">
            <a:extLst>
              <a:ext uri="{FF2B5EF4-FFF2-40B4-BE49-F238E27FC236}">
                <a16:creationId xmlns:a16="http://schemas.microsoft.com/office/drawing/2014/main" id="{5028D02D-16E2-45A2-90CC-131746957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12" y="4514510"/>
            <a:ext cx="3676688" cy="200546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1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een leaves background in dark light eco concept image or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4763" y="0"/>
            <a:ext cx="62944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128154" y="948803"/>
            <a:ext cx="682957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4000" b="1" dirty="0"/>
              <a:t>Problemas</a:t>
            </a:r>
            <a:r>
              <a:rPr lang="pt-BR" sz="4000" dirty="0"/>
              <a:t> </a:t>
            </a:r>
            <a:r>
              <a:rPr lang="pt-BR" sz="4000" b="1" dirty="0"/>
              <a:t>Sociais e </a:t>
            </a:r>
          </a:p>
          <a:p>
            <a:pPr algn="ctr"/>
            <a:r>
              <a:rPr lang="pt-BR" sz="4000" b="1" dirty="0"/>
              <a:t>contra a Biodiversidade  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815692" y="2692469"/>
            <a:ext cx="5454501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600" dirty="0">
                <a:solidFill>
                  <a:schemeClr val="bg1">
                    <a:lumMod val="50000"/>
                  </a:schemeClr>
                </a:solidFill>
              </a:rPr>
              <a:t>A ocorrência de incêndios florestais é atualmente considerada como uma grande ameaça à </a:t>
            </a:r>
            <a:r>
              <a:rPr lang="pt-BR" sz="3600" dirty="0">
                <a:solidFill>
                  <a:srgbClr val="32BF72"/>
                </a:solidFill>
              </a:rPr>
              <a:t>biodiversidade. </a:t>
            </a:r>
            <a:endParaRPr lang="en-US" sz="3600" dirty="0">
              <a:solidFill>
                <a:srgbClr val="32BF72"/>
              </a:solidFill>
              <a:cs typeface="Calibri" panose="020F0502020204030204"/>
            </a:endParaRP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6027B88E-B761-4453-A405-493EB5460C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0973398" y="129197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3935738" cy="6858001"/>
            <a:chOff x="1" y="0"/>
            <a:chExt cx="13935738" cy="6858001"/>
          </a:xfrm>
        </p:grpSpPr>
        <p:pic>
          <p:nvPicPr>
            <p:cNvPr id="6150" name="Picture 6" descr="forest animal wallpaper - Forest Animal Pictur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4167" y="0"/>
              <a:ext cx="9831572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tângulo 7"/>
            <p:cNvSpPr/>
            <p:nvPr/>
          </p:nvSpPr>
          <p:spPr>
            <a:xfrm>
              <a:off x="1" y="1"/>
              <a:ext cx="552892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CaixaDeTexto 10"/>
          <p:cNvSpPr txBox="1"/>
          <p:nvPr/>
        </p:nvSpPr>
        <p:spPr>
          <a:xfrm>
            <a:off x="1626677" y="201109"/>
            <a:ext cx="698109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0" dirty="0"/>
              <a:t>ANIM</a:t>
            </a:r>
            <a:r>
              <a:rPr lang="pt-BR" sz="13000" dirty="0">
                <a:solidFill>
                  <a:schemeClr val="bg1"/>
                </a:solidFill>
              </a:rPr>
              <a:t>AIS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62993" y="2230733"/>
            <a:ext cx="4806053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“O fogo também acaba levando para dentro das residências,</a:t>
            </a:r>
            <a:r>
              <a:rPr lang="pt-BR" sz="2800" dirty="0">
                <a:ea typeface="+mn-lt"/>
                <a:cs typeface="+mn-lt"/>
              </a:rPr>
              <a:t> </a:t>
            </a:r>
            <a:r>
              <a:rPr lang="pt-BR" sz="2800" dirty="0">
                <a:solidFill>
                  <a:srgbClr val="32BF72"/>
                </a:solidFill>
                <a:ea typeface="+mn-lt"/>
                <a:cs typeface="+mn-lt"/>
              </a:rPr>
              <a:t>cobras, escorpiões, aranhas, ratos,</a:t>
            </a:r>
            <a:r>
              <a:rPr lang="pt-BR" sz="2800" dirty="0">
                <a:ea typeface="+mn-lt"/>
                <a:cs typeface="+mn-lt"/>
              </a:rPr>
              <a:t> 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entre outras espécies que</a:t>
            </a:r>
            <a:endParaRPr lang="en-US" sz="2800" dirty="0">
              <a:solidFill>
                <a:schemeClr val="bg1">
                  <a:lumMod val="50000"/>
                </a:schemeClr>
              </a:solidFill>
              <a:cs typeface="Calibri" panose="020F0502020204030204"/>
            </a:endParaRPr>
          </a:p>
          <a:p>
            <a:pPr algn="ctr"/>
            <a:r>
              <a:rPr lang="pt-BR" sz="28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estão fora do seu habitat natural, assim podendo causar acidentes aos seres humanos”,</a:t>
            </a:r>
            <a:r>
              <a:rPr lang="pt-BR" sz="2800" dirty="0">
                <a:ea typeface="+mn-lt"/>
                <a:cs typeface="+mn-lt"/>
              </a:rPr>
              <a:t> 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explica o </a:t>
            </a:r>
            <a:r>
              <a:rPr lang="pt-BR" sz="2800" dirty="0">
                <a:solidFill>
                  <a:srgbClr val="32BF72"/>
                </a:solidFill>
                <a:ea typeface="+mn-lt"/>
                <a:cs typeface="+mn-lt"/>
              </a:rPr>
              <a:t>biólogo, </a:t>
            </a:r>
            <a:r>
              <a:rPr lang="pt-BR" sz="2800" b="1" dirty="0">
                <a:solidFill>
                  <a:srgbClr val="32BF72"/>
                </a:solidFill>
                <a:ea typeface="+mn-lt"/>
                <a:cs typeface="+mn-lt"/>
              </a:rPr>
              <a:t>Marcelo Barbosa.</a:t>
            </a:r>
            <a:endParaRPr lang="pt-BR" sz="2800" b="1" dirty="0">
              <a:solidFill>
                <a:srgbClr val="32BF72"/>
              </a:solidFill>
              <a:cs typeface="Calibri" panose="020F0502020204030204"/>
            </a:endParaRP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DBCBE25-CFCE-4C0C-994F-C59E7271E5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1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0"/>
            <a:ext cx="11169084" cy="6858000"/>
            <a:chOff x="0" y="0"/>
            <a:chExt cx="11169084" cy="6858000"/>
          </a:xfrm>
        </p:grpSpPr>
        <p:pic>
          <p:nvPicPr>
            <p:cNvPr id="1026" name="Picture 2" descr="Wallpaper flowers, green background, macro, leaves images for ..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40462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tângulo 4"/>
            <p:cNvSpPr/>
            <p:nvPr/>
          </p:nvSpPr>
          <p:spPr>
            <a:xfrm>
              <a:off x="5640155" y="0"/>
              <a:ext cx="552892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7" name="CaixaDeTexto 6"/>
          <p:cNvSpPr txBox="1"/>
          <p:nvPr/>
        </p:nvSpPr>
        <p:spPr>
          <a:xfrm>
            <a:off x="2765872" y="311792"/>
            <a:ext cx="8001882" cy="20928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3000" dirty="0">
                <a:solidFill>
                  <a:schemeClr val="bg1"/>
                </a:solidFill>
              </a:rPr>
              <a:t>ECO</a:t>
            </a:r>
            <a:r>
              <a:rPr lang="pt-BR" sz="13000" dirty="0">
                <a:solidFill>
                  <a:srgbClr val="000000"/>
                </a:solidFill>
                <a:cs typeface="Calibri"/>
              </a:rPr>
              <a:t>NOMIA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698679" y="2477720"/>
            <a:ext cx="6296252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50000"/>
                  </a:schemeClr>
                </a:solidFill>
              </a:rPr>
              <a:t>Os impactos gerados pelos incêndios como </a:t>
            </a:r>
            <a:r>
              <a:rPr lang="pt-BR" sz="2800" dirty="0">
                <a:solidFill>
                  <a:srgbClr val="32BF72"/>
                </a:solidFill>
              </a:rPr>
              <a:t>perda de nutrientes no solo, perda de alimentos e matérias primas, e a poluição da água</a:t>
            </a:r>
            <a:r>
              <a:rPr lang="pt-BR" sz="2800" dirty="0">
                <a:solidFill>
                  <a:schemeClr val="bg1">
                    <a:lumMod val="50000"/>
                  </a:schemeClr>
                </a:solidFill>
              </a:rPr>
              <a:t> causam grandes impactos econômicos na sociedade atingida pelo incêndio.</a:t>
            </a:r>
            <a:endParaRPr lang="pt-BR" sz="2800" dirty="0">
              <a:solidFill>
                <a:schemeClr val="bg1">
                  <a:lumMod val="50000"/>
                </a:schemeClr>
              </a:solidFill>
              <a:cs typeface="Calibri" panose="020F0502020204030204"/>
            </a:endParaRPr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B99C0DC-54EE-4144-B68D-AE8B1E8976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0966958" y="112102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1000+ Engaging Plants Photos Pexels · Free Stock Ph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42" y="0"/>
            <a:ext cx="727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hlinkClick r:id="rId3" action="ppaction://hlinkfile"/>
          </p:cNvPr>
          <p:cNvSpPr txBox="1"/>
          <p:nvPr/>
        </p:nvSpPr>
        <p:spPr>
          <a:xfrm>
            <a:off x="1710250" y="2239370"/>
            <a:ext cx="7758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b="1" dirty="0"/>
              <a:t>SOL</a:t>
            </a:r>
            <a:r>
              <a:rPr lang="pt-BR" sz="12000" b="1" dirty="0">
                <a:solidFill>
                  <a:schemeClr val="bg1"/>
                </a:solidFill>
              </a:rPr>
              <a:t>UÇÃO</a:t>
            </a: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8D467E5-5193-4D46-BDFE-6187A7001E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36135"/>
          <a:stretch/>
        </p:blipFill>
        <p:spPr>
          <a:xfrm>
            <a:off x="121636" y="110835"/>
            <a:ext cx="1132952" cy="3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6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364</Words>
  <Application>Microsoft Office PowerPoint</Application>
  <PresentationFormat>Widescreen</PresentationFormat>
  <Paragraphs>156</Paragraphs>
  <Slides>30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Poppins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Alexnadre</dc:creator>
  <cp:lastModifiedBy>Aluno</cp:lastModifiedBy>
  <cp:revision>22</cp:revision>
  <dcterms:created xsi:type="dcterms:W3CDTF">2020-04-10T18:16:29Z</dcterms:created>
  <dcterms:modified xsi:type="dcterms:W3CDTF">2020-10-27T18:13:24Z</dcterms:modified>
</cp:coreProperties>
</file>